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Century Gothic" panose="020B0502020202020204" pitchFamily="34" charset="0"/>
      <p:regular r:id="rId57"/>
      <p:bold r:id="rId58"/>
      <p:italic r:id="rId59"/>
      <p:boldItalic r:id="rId60"/>
    </p:embeddedFont>
    <p:embeddedFont>
      <p:font typeface="Helvetica Neue" panose="020B0600000101010101"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35D7D9-A6C7-4D21-83D5-FC6629444827}">
  <a:tblStyle styleId="{3B35D7D9-A6C7-4D21-83D5-FC66294448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1813" autoAdjust="0"/>
  </p:normalViewPr>
  <p:slideViewPr>
    <p:cSldViewPr snapToGrid="0">
      <p:cViewPr varScale="1">
        <p:scale>
          <a:sx n="139" d="100"/>
          <a:sy n="139" d="100"/>
        </p:scale>
        <p:origin x="804" y="114"/>
      </p:cViewPr>
      <p:guideLst/>
    </p:cSldViewPr>
  </p:slideViewPr>
  <p:outlineViewPr>
    <p:cViewPr>
      <p:scale>
        <a:sx n="33" d="100"/>
        <a:sy n="33" d="100"/>
      </p:scale>
      <p:origin x="0" y="-22230"/>
    </p:cViewPr>
  </p:outlineViewPr>
  <p:notesTextViewPr>
    <p:cViewPr>
      <p:scale>
        <a:sx n="1" d="1"/>
        <a:sy n="1" d="1"/>
      </p:scale>
      <p:origin x="0" y="0"/>
    </p:cViewPr>
  </p:notesTextViewPr>
  <p:sorterViewPr>
    <p:cViewPr>
      <p:scale>
        <a:sx n="100" d="100"/>
        <a:sy n="100" d="100"/>
      </p:scale>
      <p:origin x="0" y="-51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9c264972c_18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dirty="0">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320" name="Google Shape;320;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98d72cd14_1_1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98d72cd14_1_16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c98d72cd14_1_1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c98d72cd14_1_16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c98d72cd14_1_17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gc98d72cd14_1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As far as an overview of how your organization can engage because there were a couple of different avenues, you can get involved in the technical product side and then there is also the community aspect to us as a foundation and then there's corporate membership so i'm will speak about kind of the broad of version of all of those and where you can begin.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c98d72cd14_1_2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c98d72cd14_1_210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c98d72cd14_1_2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c98d72cd14_1_21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c98d72cd14_1_2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c98d72cd14_1_21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c98d72cd14_1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c98d72cd14_1_21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c98d72cd14_1_21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gc98d72cd14_1_2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c98d72cd14_1_2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c98d72cd14_1_21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c98d72cd14_1_21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c98d72cd14_1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c98d72cd14_1_21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98d72cd14_1_120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CNCF Has been apart of the </a:t>
            </a:r>
            <a:r>
              <a:rPr lang="en-US" dirty="0" err="1"/>
              <a:t>linux</a:t>
            </a:r>
            <a:r>
              <a:rPr lang="en-US" dirty="0"/>
              <a:t> foundation, which has been around since 2000. CNCF is the Foundation underneath the umbrella of the Linux Foundation, our sole focus is on cloud and cloud computing, which was born out of the </a:t>
            </a:r>
            <a:r>
              <a:rPr lang="en-US" dirty="0" err="1"/>
              <a:t>donationtion</a:t>
            </a:r>
            <a:r>
              <a:rPr lang="en-US" dirty="0"/>
              <a:t> of Kubernetes from Google. </a:t>
            </a:r>
            <a:endParaRPr dirty="0"/>
          </a:p>
        </p:txBody>
      </p:sp>
      <p:sp>
        <p:nvSpPr>
          <p:cNvPr id="91" name="Google Shape;91;gc98d72cd14_1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c98d72cd14_1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c98d72cd14_1_22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c98d72cd14_1_2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c98d72cd14_1_2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6" name="Google Shape;1086;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087" name="Google Shape;1087;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46</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c98d72cd14_1_2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c98d72cd14_1_22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c98d72cd14_1_226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gc98d72cd14_1_2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98d72cd14_1_1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98d72cd14_1_1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c98d72cd14_1_1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c98d72cd14_1_1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c4cb01db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12" name="Google Shape;312;g10c4cb01d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a:alphaModFix/>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1"/>
        <p:cNvGrpSpPr/>
        <p:nvPr/>
      </p:nvGrpSpPr>
      <p:grpSpPr>
        <a:xfrm>
          <a:off x="0" y="0"/>
          <a:ext cx="0" cy="0"/>
          <a:chOff x="0" y="0"/>
          <a:chExt cx="0" cy="0"/>
        </a:xfrm>
      </p:grpSpPr>
      <p:sp>
        <p:nvSpPr>
          <p:cNvPr id="52" name="Google Shape;52;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3" name="Google Shape;53;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8" name="Google Shape;58;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59" name="Google Shape;59;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62" name="Google Shape;62;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6" name="Google Shape;66;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7" name="Google Shape;67;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5"/>
        <p:cNvGrpSpPr/>
        <p:nvPr/>
      </p:nvGrpSpPr>
      <p:grpSpPr>
        <a:xfrm>
          <a:off x="0" y="0"/>
          <a:ext cx="0" cy="0"/>
          <a:chOff x="0" y="0"/>
          <a:chExt cx="0" cy="0"/>
        </a:xfrm>
      </p:grpSpPr>
      <p:pic>
        <p:nvPicPr>
          <p:cNvPr id="46" name="Google Shape;46;p11"/>
          <p:cNvPicPr preferRelativeResize="0"/>
          <p:nvPr/>
        </p:nvPicPr>
        <p:blipFill rotWithShape="1">
          <a:blip r:embed="rId2">
            <a:alphaModFix/>
          </a:blip>
          <a:srcRect/>
          <a:stretch/>
        </p:blipFill>
        <p:spPr>
          <a:xfrm>
            <a:off x="0" y="0"/>
            <a:ext cx="9143994" cy="5143500"/>
          </a:xfrm>
          <a:prstGeom prst="rect">
            <a:avLst/>
          </a:prstGeom>
          <a:noFill/>
          <a:ln>
            <a:noFill/>
          </a:ln>
        </p:spPr>
      </p:pic>
      <p:sp>
        <p:nvSpPr>
          <p:cNvPr id="47" name="Google Shape;47;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8" name="Google Shape;48;p11"/>
          <p:cNvPicPr preferRelativeResize="0"/>
          <p:nvPr/>
        </p:nvPicPr>
        <p:blipFill rotWithShape="1">
          <a:blip r:embed="rId3">
            <a:alphaModFix/>
          </a:blip>
          <a:srcRect/>
          <a:stretch/>
        </p:blipFill>
        <p:spPr>
          <a:xfrm>
            <a:off x="6484455" y="4437751"/>
            <a:ext cx="2055900" cy="326576"/>
          </a:xfrm>
          <a:prstGeom prst="rect">
            <a:avLst/>
          </a:prstGeom>
          <a:noFill/>
          <a:ln>
            <a:noFill/>
          </a:ln>
        </p:spPr>
      </p:pic>
      <p:sp>
        <p:nvSpPr>
          <p:cNvPr id="49" name="Google Shape;49;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0" name="Google Shape;50;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22</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0">
            <a:alphaModFix/>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22</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a:alphaModFix/>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image" Target="../media/image82.png"/><Relationship Id="rId21" Type="http://schemas.openxmlformats.org/officeDocument/2006/relationships/image" Target="../media/image77.png"/><Relationship Id="rId42" Type="http://schemas.openxmlformats.org/officeDocument/2006/relationships/image" Target="../media/image98.png"/><Relationship Id="rId47" Type="http://schemas.openxmlformats.org/officeDocument/2006/relationships/image" Target="../media/image103.png"/><Relationship Id="rId63" Type="http://schemas.openxmlformats.org/officeDocument/2006/relationships/image" Target="../media/image119.png"/><Relationship Id="rId68" Type="http://schemas.openxmlformats.org/officeDocument/2006/relationships/image" Target="../media/image124.png"/><Relationship Id="rId7" Type="http://schemas.openxmlformats.org/officeDocument/2006/relationships/image" Target="../media/image63.png"/><Relationship Id="rId2" Type="http://schemas.openxmlformats.org/officeDocument/2006/relationships/notesSlide" Target="../notesSlides/notesSlide10.xml"/><Relationship Id="rId16" Type="http://schemas.openxmlformats.org/officeDocument/2006/relationships/image" Target="../media/image72.png"/><Relationship Id="rId29" Type="http://schemas.openxmlformats.org/officeDocument/2006/relationships/image" Target="../media/image85.png"/><Relationship Id="rId11" Type="http://schemas.openxmlformats.org/officeDocument/2006/relationships/image" Target="../media/image67.pn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png"/><Relationship Id="rId40" Type="http://schemas.openxmlformats.org/officeDocument/2006/relationships/image" Target="../media/image96.png"/><Relationship Id="rId45" Type="http://schemas.openxmlformats.org/officeDocument/2006/relationships/image" Target="../media/image101.png"/><Relationship Id="rId53" Type="http://schemas.openxmlformats.org/officeDocument/2006/relationships/image" Target="../media/image109.png"/><Relationship Id="rId58" Type="http://schemas.openxmlformats.org/officeDocument/2006/relationships/image" Target="../media/image114.png"/><Relationship Id="rId66" Type="http://schemas.openxmlformats.org/officeDocument/2006/relationships/image" Target="../media/image122.png"/><Relationship Id="rId5" Type="http://schemas.openxmlformats.org/officeDocument/2006/relationships/image" Target="../media/image61.png"/><Relationship Id="rId61" Type="http://schemas.openxmlformats.org/officeDocument/2006/relationships/image" Target="../media/image117.png"/><Relationship Id="rId19" Type="http://schemas.openxmlformats.org/officeDocument/2006/relationships/image" Target="../media/image7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1.png"/><Relationship Id="rId43" Type="http://schemas.openxmlformats.org/officeDocument/2006/relationships/image" Target="../media/image99.png"/><Relationship Id="rId48" Type="http://schemas.openxmlformats.org/officeDocument/2006/relationships/image" Target="../media/image104.png"/><Relationship Id="rId56" Type="http://schemas.openxmlformats.org/officeDocument/2006/relationships/image" Target="../media/image112.png"/><Relationship Id="rId64" Type="http://schemas.openxmlformats.org/officeDocument/2006/relationships/image" Target="../media/image120.png"/><Relationship Id="rId69" Type="http://schemas.openxmlformats.org/officeDocument/2006/relationships/image" Target="../media/image125.png"/><Relationship Id="rId8" Type="http://schemas.openxmlformats.org/officeDocument/2006/relationships/image" Target="../media/image64.png"/><Relationship Id="rId51" Type="http://schemas.openxmlformats.org/officeDocument/2006/relationships/image" Target="../media/image107.png"/><Relationship Id="rId3" Type="http://schemas.openxmlformats.org/officeDocument/2006/relationships/image" Target="../media/image59.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33" Type="http://schemas.openxmlformats.org/officeDocument/2006/relationships/image" Target="../media/image89.png"/><Relationship Id="rId38" Type="http://schemas.openxmlformats.org/officeDocument/2006/relationships/image" Target="../media/image94.png"/><Relationship Id="rId46" Type="http://schemas.openxmlformats.org/officeDocument/2006/relationships/image" Target="../media/image102.png"/><Relationship Id="rId59" Type="http://schemas.openxmlformats.org/officeDocument/2006/relationships/image" Target="../media/image115.png"/><Relationship Id="rId67" Type="http://schemas.openxmlformats.org/officeDocument/2006/relationships/image" Target="../media/image123.png"/><Relationship Id="rId20" Type="http://schemas.openxmlformats.org/officeDocument/2006/relationships/image" Target="../media/image76.png"/><Relationship Id="rId41" Type="http://schemas.openxmlformats.org/officeDocument/2006/relationships/image" Target="../media/image97.png"/><Relationship Id="rId54" Type="http://schemas.openxmlformats.org/officeDocument/2006/relationships/image" Target="../media/image110.png"/><Relationship Id="rId62" Type="http://schemas.openxmlformats.org/officeDocument/2006/relationships/image" Target="../media/image118.png"/><Relationship Id="rId1" Type="http://schemas.openxmlformats.org/officeDocument/2006/relationships/slideLayout" Target="../slideLayouts/slideLayout3.xml"/><Relationship Id="rId6"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5.png"/><Relationship Id="rId57" Type="http://schemas.openxmlformats.org/officeDocument/2006/relationships/image" Target="../media/image113.png"/><Relationship Id="rId10" Type="http://schemas.openxmlformats.org/officeDocument/2006/relationships/image" Target="../media/image66.png"/><Relationship Id="rId31" Type="http://schemas.openxmlformats.org/officeDocument/2006/relationships/image" Target="../media/image87.png"/><Relationship Id="rId44" Type="http://schemas.openxmlformats.org/officeDocument/2006/relationships/image" Target="../media/image100.png"/><Relationship Id="rId52" Type="http://schemas.openxmlformats.org/officeDocument/2006/relationships/image" Target="../media/image108.png"/><Relationship Id="rId60" Type="http://schemas.openxmlformats.org/officeDocument/2006/relationships/image" Target="../media/image116.png"/><Relationship Id="rId65" Type="http://schemas.openxmlformats.org/officeDocument/2006/relationships/image" Target="../media/image121.png"/><Relationship Id="rId4" Type="http://schemas.openxmlformats.org/officeDocument/2006/relationships/image" Target="../media/image60.png"/><Relationship Id="rId9"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4.png"/><Relationship Id="rId39" Type="http://schemas.openxmlformats.org/officeDocument/2006/relationships/image" Target="../media/image95.png"/><Relationship Id="rId34" Type="http://schemas.openxmlformats.org/officeDocument/2006/relationships/image" Target="../media/image90.png"/><Relationship Id="rId50" Type="http://schemas.openxmlformats.org/officeDocument/2006/relationships/image" Target="../media/image106.png"/><Relationship Id="rId55" Type="http://schemas.openxmlformats.org/officeDocument/2006/relationships/image" Target="../media/image111.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ncf/toc/blob/main/DEFINITION.md#%ED%95%9C%EA%B5%AD%EC%96%B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l.cncf.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31.xml"/><Relationship Id="rId4" Type="http://schemas.openxmlformats.org/officeDocument/2006/relationships/slide" Target="slide23.xml"/></Relationships>
</file>

<file path=ppt/slides/_rels/slide20.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8" Type="http://schemas.openxmlformats.org/officeDocument/2006/relationships/hyperlink" Target="https://events.linuxfoundation.org/kubecon-cloudnativecon-north-america-2022/"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5" Type="http://schemas.openxmlformats.org/officeDocument/2006/relationships/hyperlink" Target="https://community.cncf.io/" TargetMode="External"/><Relationship Id="rId10" Type="http://schemas.openxmlformats.org/officeDocument/2006/relationships/image" Target="../media/image138.png"/><Relationship Id="rId4" Type="http://schemas.openxmlformats.org/officeDocument/2006/relationships/hyperlink" Target="https://github.com/cncf/mentoring" TargetMode="External"/><Relationship Id="rId9" Type="http://schemas.openxmlformats.org/officeDocument/2006/relationships/image" Target="../media/image137.png"/></Relationships>
</file>

<file path=ppt/slides/_rels/slide22.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145.png"/><Relationship Id="rId39" Type="http://schemas.openxmlformats.org/officeDocument/2006/relationships/image" Target="../media/image35.png"/><Relationship Id="rId21" Type="http://schemas.openxmlformats.org/officeDocument/2006/relationships/image" Target="../media/image140.png"/><Relationship Id="rId34" Type="http://schemas.openxmlformats.org/officeDocument/2006/relationships/image" Target="../media/image153.png"/><Relationship Id="rId42" Type="http://schemas.openxmlformats.org/officeDocument/2006/relationships/image" Target="../media/image160.png"/><Relationship Id="rId7" Type="http://schemas.openxmlformats.org/officeDocument/2006/relationships/hyperlink" Target="https://github.com/cncf/sig-runtime" TargetMode="External"/><Relationship Id="rId2" Type="http://schemas.openxmlformats.org/officeDocument/2006/relationships/notesSlide" Target="../notesSlides/notesSlide22.xml"/><Relationship Id="rId16" Type="http://schemas.openxmlformats.org/officeDocument/2006/relationships/hyperlink" Target="https://kubernetes.io/blog/" TargetMode="External"/><Relationship Id="rId20" Type="http://schemas.openxmlformats.org/officeDocument/2006/relationships/image" Target="../media/image139.png"/><Relationship Id="rId29" Type="http://schemas.openxmlformats.org/officeDocument/2006/relationships/image" Target="../media/image148.png"/><Relationship Id="rId41" Type="http://schemas.openxmlformats.org/officeDocument/2006/relationships/image" Target="../media/image159.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143.png"/><Relationship Id="rId32" Type="http://schemas.openxmlformats.org/officeDocument/2006/relationships/image" Target="../media/image151.png"/><Relationship Id="rId37" Type="http://schemas.openxmlformats.org/officeDocument/2006/relationships/image" Target="../media/image156.png"/><Relationship Id="rId40" Type="http://schemas.openxmlformats.org/officeDocument/2006/relationships/image" Target="../media/image158.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142.png"/><Relationship Id="rId28" Type="http://schemas.openxmlformats.org/officeDocument/2006/relationships/image" Target="../media/image147.png"/><Relationship Id="rId36" Type="http://schemas.openxmlformats.org/officeDocument/2006/relationships/image" Target="../media/image155.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150.png"/><Relationship Id="rId44" Type="http://schemas.openxmlformats.org/officeDocument/2006/relationships/image" Target="../media/image162.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141.png"/><Relationship Id="rId27" Type="http://schemas.openxmlformats.org/officeDocument/2006/relationships/image" Target="../media/image146.png"/><Relationship Id="rId30" Type="http://schemas.openxmlformats.org/officeDocument/2006/relationships/image" Target="../media/image149.png"/><Relationship Id="rId35" Type="http://schemas.openxmlformats.org/officeDocument/2006/relationships/image" Target="../media/image154.png"/><Relationship Id="rId43" Type="http://schemas.openxmlformats.org/officeDocument/2006/relationships/image" Target="../media/image161.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144.png"/><Relationship Id="rId33" Type="http://schemas.openxmlformats.org/officeDocument/2006/relationships/image" Target="../media/image152.png"/><Relationship Id="rId38" Type="http://schemas.openxmlformats.org/officeDocument/2006/relationships/image" Target="../media/image1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hyperlink" Target="https://training.linuxfoundation.org/cloud-containers/" TargetMode="External"/><Relationship Id="rId3" Type="http://schemas.openxmlformats.org/officeDocument/2006/relationships/hyperlink" Target="https://www.cncf.io/certification/training/" TargetMode="External"/><Relationship Id="rId7" Type="http://schemas.openxmlformats.org/officeDocument/2006/relationships/hyperlink" Target="https://www.cncf.io/certification/kcna/"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hyperlink" Target="https://www.cncf.io/certification/cks/" TargetMode="External"/><Relationship Id="rId11" Type="http://schemas.openxmlformats.org/officeDocument/2006/relationships/image" Target="../media/image165.png"/><Relationship Id="rId5" Type="http://schemas.openxmlformats.org/officeDocument/2006/relationships/hyperlink" Target="https://www.cncf.io/certification/ckad/" TargetMode="External"/><Relationship Id="rId10" Type="http://schemas.openxmlformats.org/officeDocument/2006/relationships/image" Target="../media/image164.png"/><Relationship Id="rId4" Type="http://schemas.openxmlformats.org/officeDocument/2006/relationships/hyperlink" Target="https://www.cncf.io/certification/CKA/" TargetMode="External"/><Relationship Id="rId9" Type="http://schemas.openxmlformats.org/officeDocument/2006/relationships/image" Target="../media/image163.png"/></Relationships>
</file>

<file path=ppt/slides/_rels/slide25.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hyperlink" Target="https://www.cncf.io/certification/kcsp/" TargetMode="External"/><Relationship Id="rId7" Type="http://schemas.openxmlformats.org/officeDocument/2006/relationships/hyperlink" Target="https://www.cncf.io/certification/cka/"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landscape.cncf.io" TargetMode="External"/><Relationship Id="rId5" Type="http://schemas.openxmlformats.org/officeDocument/2006/relationships/hyperlink" Target="https://kubernetes.io/partners/#kcsp" TargetMode="External"/><Relationship Id="rId4" Type="http://schemas.openxmlformats.org/officeDocument/2006/relationships/hyperlink" Target="https://kubernetes.io/partners/" TargetMode="External"/></Relationships>
</file>

<file path=ppt/slides/_rels/slide26.xml.rels><?xml version="1.0" encoding="UTF-8" standalone="yes"?>
<Relationships xmlns="http://schemas.openxmlformats.org/package/2006/relationships"><Relationship Id="rId117" Type="http://schemas.openxmlformats.org/officeDocument/2006/relationships/image" Target="../media/image276.png"/><Relationship Id="rId21" Type="http://schemas.openxmlformats.org/officeDocument/2006/relationships/image" Target="../media/image185.png"/><Relationship Id="rId42" Type="http://schemas.openxmlformats.org/officeDocument/2006/relationships/image" Target="../media/image206.png"/><Relationship Id="rId63" Type="http://schemas.openxmlformats.org/officeDocument/2006/relationships/image" Target="../media/image225.png"/><Relationship Id="rId84" Type="http://schemas.openxmlformats.org/officeDocument/2006/relationships/image" Target="../media/image243.jpg"/><Relationship Id="rId138" Type="http://schemas.openxmlformats.org/officeDocument/2006/relationships/image" Target="../media/image295.png"/><Relationship Id="rId159" Type="http://schemas.openxmlformats.org/officeDocument/2006/relationships/image" Target="../media/image314.png"/><Relationship Id="rId170" Type="http://schemas.openxmlformats.org/officeDocument/2006/relationships/image" Target="../media/image325.png"/><Relationship Id="rId191" Type="http://schemas.openxmlformats.org/officeDocument/2006/relationships/image" Target="../media/image346.png"/><Relationship Id="rId107" Type="http://schemas.openxmlformats.org/officeDocument/2006/relationships/image" Target="../media/image266.png"/><Relationship Id="rId11" Type="http://schemas.openxmlformats.org/officeDocument/2006/relationships/image" Target="../media/image175.png"/><Relationship Id="rId32" Type="http://schemas.openxmlformats.org/officeDocument/2006/relationships/image" Target="../media/image196.png"/><Relationship Id="rId53" Type="http://schemas.openxmlformats.org/officeDocument/2006/relationships/image" Target="../media/image216.png"/><Relationship Id="rId74" Type="http://schemas.openxmlformats.org/officeDocument/2006/relationships/image" Target="../media/image235.png"/><Relationship Id="rId128" Type="http://schemas.openxmlformats.org/officeDocument/2006/relationships/image" Target="../media/image286.png"/><Relationship Id="rId149" Type="http://schemas.openxmlformats.org/officeDocument/2006/relationships/image" Target="../media/image305.png"/><Relationship Id="rId5" Type="http://schemas.openxmlformats.org/officeDocument/2006/relationships/image" Target="../media/image169.png"/><Relationship Id="rId95" Type="http://schemas.openxmlformats.org/officeDocument/2006/relationships/image" Target="../media/image254.png"/><Relationship Id="rId160" Type="http://schemas.openxmlformats.org/officeDocument/2006/relationships/image" Target="../media/image315.png"/><Relationship Id="rId181" Type="http://schemas.openxmlformats.org/officeDocument/2006/relationships/image" Target="../media/image336.png"/><Relationship Id="rId22" Type="http://schemas.openxmlformats.org/officeDocument/2006/relationships/image" Target="../media/image186.png"/><Relationship Id="rId43" Type="http://schemas.openxmlformats.org/officeDocument/2006/relationships/image" Target="../media/image207.png"/><Relationship Id="rId64" Type="http://schemas.openxmlformats.org/officeDocument/2006/relationships/image" Target="../media/image72.png"/><Relationship Id="rId118" Type="http://schemas.openxmlformats.org/officeDocument/2006/relationships/image" Target="../media/image277.png"/><Relationship Id="rId139" Type="http://schemas.openxmlformats.org/officeDocument/2006/relationships/image" Target="../media/image296.png"/><Relationship Id="rId85" Type="http://schemas.openxmlformats.org/officeDocument/2006/relationships/image" Target="../media/image244.png"/><Relationship Id="rId150" Type="http://schemas.openxmlformats.org/officeDocument/2006/relationships/image" Target="../media/image306.png"/><Relationship Id="rId171" Type="http://schemas.openxmlformats.org/officeDocument/2006/relationships/image" Target="../media/image326.png"/><Relationship Id="rId192" Type="http://schemas.openxmlformats.org/officeDocument/2006/relationships/image" Target="../media/image347.png"/><Relationship Id="rId12" Type="http://schemas.openxmlformats.org/officeDocument/2006/relationships/image" Target="../media/image176.png"/><Relationship Id="rId33" Type="http://schemas.openxmlformats.org/officeDocument/2006/relationships/image" Target="../media/image197.png"/><Relationship Id="rId108" Type="http://schemas.openxmlformats.org/officeDocument/2006/relationships/image" Target="../media/image267.png"/><Relationship Id="rId129" Type="http://schemas.openxmlformats.org/officeDocument/2006/relationships/image" Target="../media/image287.png"/><Relationship Id="rId54" Type="http://schemas.openxmlformats.org/officeDocument/2006/relationships/image" Target="../media/image217.png"/><Relationship Id="rId75" Type="http://schemas.openxmlformats.org/officeDocument/2006/relationships/image" Target="../media/image236.png"/><Relationship Id="rId96" Type="http://schemas.openxmlformats.org/officeDocument/2006/relationships/image" Target="../media/image255.png"/><Relationship Id="rId140" Type="http://schemas.openxmlformats.org/officeDocument/2006/relationships/image" Target="../media/image297.png"/><Relationship Id="rId161" Type="http://schemas.openxmlformats.org/officeDocument/2006/relationships/image" Target="../media/image316.png"/><Relationship Id="rId182" Type="http://schemas.openxmlformats.org/officeDocument/2006/relationships/image" Target="../media/image337.png"/><Relationship Id="rId6" Type="http://schemas.openxmlformats.org/officeDocument/2006/relationships/image" Target="../media/image170.png"/><Relationship Id="rId23" Type="http://schemas.openxmlformats.org/officeDocument/2006/relationships/image" Target="../media/image187.png"/><Relationship Id="rId119" Type="http://schemas.openxmlformats.org/officeDocument/2006/relationships/image" Target="../media/image278.png"/><Relationship Id="rId44" Type="http://schemas.openxmlformats.org/officeDocument/2006/relationships/image" Target="../media/image208.png"/><Relationship Id="rId65" Type="http://schemas.openxmlformats.org/officeDocument/2006/relationships/image" Target="../media/image226.png"/><Relationship Id="rId86" Type="http://schemas.openxmlformats.org/officeDocument/2006/relationships/image" Target="../media/image245.png"/><Relationship Id="rId130" Type="http://schemas.openxmlformats.org/officeDocument/2006/relationships/image" Target="../media/image288.png"/><Relationship Id="rId151" Type="http://schemas.openxmlformats.org/officeDocument/2006/relationships/image" Target="../media/image307.png"/><Relationship Id="rId172" Type="http://schemas.openxmlformats.org/officeDocument/2006/relationships/image" Target="../media/image327.png"/><Relationship Id="rId193" Type="http://schemas.openxmlformats.org/officeDocument/2006/relationships/image" Target="../media/image348.png"/><Relationship Id="rId13" Type="http://schemas.openxmlformats.org/officeDocument/2006/relationships/image" Target="../media/image177.png"/><Relationship Id="rId109" Type="http://schemas.openxmlformats.org/officeDocument/2006/relationships/image" Target="../media/image268.png"/><Relationship Id="rId34" Type="http://schemas.openxmlformats.org/officeDocument/2006/relationships/image" Target="../media/image198.png"/><Relationship Id="rId55" Type="http://schemas.openxmlformats.org/officeDocument/2006/relationships/image" Target="../media/image218.png"/><Relationship Id="rId76" Type="http://schemas.openxmlformats.org/officeDocument/2006/relationships/image" Target="../media/image237.png"/><Relationship Id="rId97" Type="http://schemas.openxmlformats.org/officeDocument/2006/relationships/image" Target="../media/image256.png"/><Relationship Id="rId120" Type="http://schemas.openxmlformats.org/officeDocument/2006/relationships/image" Target="../media/image279.png"/><Relationship Id="rId141" Type="http://schemas.openxmlformats.org/officeDocument/2006/relationships/image" Target="../media/image298.png"/><Relationship Id="rId7" Type="http://schemas.openxmlformats.org/officeDocument/2006/relationships/image" Target="../media/image171.png"/><Relationship Id="rId71" Type="http://schemas.openxmlformats.org/officeDocument/2006/relationships/image" Target="../media/image232.png"/><Relationship Id="rId92" Type="http://schemas.openxmlformats.org/officeDocument/2006/relationships/image" Target="../media/image251.png"/><Relationship Id="rId162" Type="http://schemas.openxmlformats.org/officeDocument/2006/relationships/image" Target="../media/image317.png"/><Relationship Id="rId183" Type="http://schemas.openxmlformats.org/officeDocument/2006/relationships/image" Target="../media/image338.png"/><Relationship Id="rId2" Type="http://schemas.openxmlformats.org/officeDocument/2006/relationships/notesSlide" Target="../notesSlides/notesSlide26.xml"/><Relationship Id="rId29" Type="http://schemas.openxmlformats.org/officeDocument/2006/relationships/image" Target="../media/image193.png"/><Relationship Id="rId24" Type="http://schemas.openxmlformats.org/officeDocument/2006/relationships/image" Target="../media/image188.png"/><Relationship Id="rId40" Type="http://schemas.openxmlformats.org/officeDocument/2006/relationships/image" Target="../media/image204.png"/><Relationship Id="rId45" Type="http://schemas.openxmlformats.org/officeDocument/2006/relationships/image" Target="../media/image209.png"/><Relationship Id="rId66" Type="http://schemas.openxmlformats.org/officeDocument/2006/relationships/image" Target="../media/image227.png"/><Relationship Id="rId87" Type="http://schemas.openxmlformats.org/officeDocument/2006/relationships/image" Target="../media/image246.png"/><Relationship Id="rId110" Type="http://schemas.openxmlformats.org/officeDocument/2006/relationships/image" Target="../media/image269.png"/><Relationship Id="rId115" Type="http://schemas.openxmlformats.org/officeDocument/2006/relationships/image" Target="../media/image274.png"/><Relationship Id="rId131" Type="http://schemas.openxmlformats.org/officeDocument/2006/relationships/image" Target="../media/image289.png"/><Relationship Id="rId136" Type="http://schemas.openxmlformats.org/officeDocument/2006/relationships/image" Target="../media/image65.png"/><Relationship Id="rId157" Type="http://schemas.openxmlformats.org/officeDocument/2006/relationships/image" Target="../media/image93.png"/><Relationship Id="rId178" Type="http://schemas.openxmlformats.org/officeDocument/2006/relationships/image" Target="../media/image333.png"/><Relationship Id="rId61" Type="http://schemas.openxmlformats.org/officeDocument/2006/relationships/image" Target="../media/image224.png"/><Relationship Id="rId82" Type="http://schemas.openxmlformats.org/officeDocument/2006/relationships/image" Target="../media/image87.png"/><Relationship Id="rId152" Type="http://schemas.openxmlformats.org/officeDocument/2006/relationships/image" Target="../media/image308.png"/><Relationship Id="rId173" Type="http://schemas.openxmlformats.org/officeDocument/2006/relationships/image" Target="../media/image328.png"/><Relationship Id="rId194" Type="http://schemas.openxmlformats.org/officeDocument/2006/relationships/image" Target="../media/image349.png"/><Relationship Id="rId199" Type="http://schemas.openxmlformats.org/officeDocument/2006/relationships/image" Target="../media/image353.png"/><Relationship Id="rId19" Type="http://schemas.openxmlformats.org/officeDocument/2006/relationships/image" Target="../media/image183.png"/><Relationship Id="rId14" Type="http://schemas.openxmlformats.org/officeDocument/2006/relationships/image" Target="../media/image178.png"/><Relationship Id="rId30" Type="http://schemas.openxmlformats.org/officeDocument/2006/relationships/image" Target="../media/image194.png"/><Relationship Id="rId35" Type="http://schemas.openxmlformats.org/officeDocument/2006/relationships/image" Target="../media/image199.png"/><Relationship Id="rId56" Type="http://schemas.openxmlformats.org/officeDocument/2006/relationships/image" Target="../media/image219.png"/><Relationship Id="rId77" Type="http://schemas.openxmlformats.org/officeDocument/2006/relationships/image" Target="../media/image238.png"/><Relationship Id="rId100" Type="http://schemas.openxmlformats.org/officeDocument/2006/relationships/image" Target="../media/image259.png"/><Relationship Id="rId105" Type="http://schemas.openxmlformats.org/officeDocument/2006/relationships/image" Target="../media/image264.png"/><Relationship Id="rId126" Type="http://schemas.openxmlformats.org/officeDocument/2006/relationships/image" Target="../media/image284.png"/><Relationship Id="rId147" Type="http://schemas.openxmlformats.org/officeDocument/2006/relationships/image" Target="../media/image303.png"/><Relationship Id="rId168" Type="http://schemas.openxmlformats.org/officeDocument/2006/relationships/image" Target="../media/image323.png"/><Relationship Id="rId8" Type="http://schemas.openxmlformats.org/officeDocument/2006/relationships/image" Target="../media/image172.png"/><Relationship Id="rId51" Type="http://schemas.openxmlformats.org/officeDocument/2006/relationships/image" Target="../media/image82.png"/><Relationship Id="rId72" Type="http://schemas.openxmlformats.org/officeDocument/2006/relationships/image" Target="../media/image233.png"/><Relationship Id="rId93" Type="http://schemas.openxmlformats.org/officeDocument/2006/relationships/image" Target="../media/image252.png"/><Relationship Id="rId98" Type="http://schemas.openxmlformats.org/officeDocument/2006/relationships/image" Target="../media/image257.png"/><Relationship Id="rId121" Type="http://schemas.openxmlformats.org/officeDocument/2006/relationships/image" Target="../media/image280.png"/><Relationship Id="rId142" Type="http://schemas.openxmlformats.org/officeDocument/2006/relationships/image" Target="../media/image299.png"/><Relationship Id="rId163" Type="http://schemas.openxmlformats.org/officeDocument/2006/relationships/image" Target="../media/image318.png"/><Relationship Id="rId184" Type="http://schemas.openxmlformats.org/officeDocument/2006/relationships/image" Target="../media/image339.png"/><Relationship Id="rId189" Type="http://schemas.openxmlformats.org/officeDocument/2006/relationships/image" Target="../media/image344.png"/><Relationship Id="rId3" Type="http://schemas.openxmlformats.org/officeDocument/2006/relationships/image" Target="../media/image167.png"/><Relationship Id="rId25" Type="http://schemas.openxmlformats.org/officeDocument/2006/relationships/image" Target="../media/image189.png"/><Relationship Id="rId46" Type="http://schemas.openxmlformats.org/officeDocument/2006/relationships/image" Target="../media/image210.png"/><Relationship Id="rId67" Type="http://schemas.openxmlformats.org/officeDocument/2006/relationships/image" Target="../media/image228.png"/><Relationship Id="rId116" Type="http://schemas.openxmlformats.org/officeDocument/2006/relationships/image" Target="../media/image275.png"/><Relationship Id="rId137" Type="http://schemas.openxmlformats.org/officeDocument/2006/relationships/image" Target="../media/image294.png"/><Relationship Id="rId158" Type="http://schemas.openxmlformats.org/officeDocument/2006/relationships/image" Target="../media/image313.png"/><Relationship Id="rId20" Type="http://schemas.openxmlformats.org/officeDocument/2006/relationships/image" Target="../media/image184.png"/><Relationship Id="rId41" Type="http://schemas.openxmlformats.org/officeDocument/2006/relationships/image" Target="../media/image205.png"/><Relationship Id="rId62" Type="http://schemas.openxmlformats.org/officeDocument/2006/relationships/image" Target="../media/image79.png"/><Relationship Id="rId83" Type="http://schemas.openxmlformats.org/officeDocument/2006/relationships/image" Target="../media/image242.png"/><Relationship Id="rId88" Type="http://schemas.openxmlformats.org/officeDocument/2006/relationships/image" Target="../media/image247.png"/><Relationship Id="rId111" Type="http://schemas.openxmlformats.org/officeDocument/2006/relationships/image" Target="../media/image270.png"/><Relationship Id="rId132" Type="http://schemas.openxmlformats.org/officeDocument/2006/relationships/image" Target="../media/image290.png"/><Relationship Id="rId153" Type="http://schemas.openxmlformats.org/officeDocument/2006/relationships/image" Target="../media/image309.png"/><Relationship Id="rId174" Type="http://schemas.openxmlformats.org/officeDocument/2006/relationships/image" Target="../media/image329.png"/><Relationship Id="rId179" Type="http://schemas.openxmlformats.org/officeDocument/2006/relationships/image" Target="../media/image334.png"/><Relationship Id="rId195" Type="http://schemas.openxmlformats.org/officeDocument/2006/relationships/image" Target="../media/image118.png"/><Relationship Id="rId190" Type="http://schemas.openxmlformats.org/officeDocument/2006/relationships/image" Target="../media/image345.png"/><Relationship Id="rId15" Type="http://schemas.openxmlformats.org/officeDocument/2006/relationships/image" Target="../media/image179.png"/><Relationship Id="rId36" Type="http://schemas.openxmlformats.org/officeDocument/2006/relationships/image" Target="../media/image200.png"/><Relationship Id="rId57" Type="http://schemas.openxmlformats.org/officeDocument/2006/relationships/image" Target="../media/image220.png"/><Relationship Id="rId106" Type="http://schemas.openxmlformats.org/officeDocument/2006/relationships/image" Target="../media/image265.png"/><Relationship Id="rId127" Type="http://schemas.openxmlformats.org/officeDocument/2006/relationships/image" Target="../media/image285.png"/><Relationship Id="rId10" Type="http://schemas.openxmlformats.org/officeDocument/2006/relationships/image" Target="../media/image174.png"/><Relationship Id="rId31" Type="http://schemas.openxmlformats.org/officeDocument/2006/relationships/image" Target="../media/image195.png"/><Relationship Id="rId52" Type="http://schemas.openxmlformats.org/officeDocument/2006/relationships/image" Target="../media/image215.png"/><Relationship Id="rId73" Type="http://schemas.openxmlformats.org/officeDocument/2006/relationships/image" Target="../media/image234.png"/><Relationship Id="rId78" Type="http://schemas.openxmlformats.org/officeDocument/2006/relationships/image" Target="../media/image239.png"/><Relationship Id="rId94" Type="http://schemas.openxmlformats.org/officeDocument/2006/relationships/image" Target="../media/image253.png"/><Relationship Id="rId99" Type="http://schemas.openxmlformats.org/officeDocument/2006/relationships/image" Target="../media/image258.png"/><Relationship Id="rId101" Type="http://schemas.openxmlformats.org/officeDocument/2006/relationships/image" Target="../media/image260.png"/><Relationship Id="rId122" Type="http://schemas.openxmlformats.org/officeDocument/2006/relationships/image" Target="../media/image281.png"/><Relationship Id="rId143" Type="http://schemas.openxmlformats.org/officeDocument/2006/relationships/image" Target="../media/image300.png"/><Relationship Id="rId148" Type="http://schemas.openxmlformats.org/officeDocument/2006/relationships/image" Target="../media/image304.png"/><Relationship Id="rId164" Type="http://schemas.openxmlformats.org/officeDocument/2006/relationships/image" Target="../media/image319.png"/><Relationship Id="rId169" Type="http://schemas.openxmlformats.org/officeDocument/2006/relationships/image" Target="../media/image324.png"/><Relationship Id="rId185" Type="http://schemas.openxmlformats.org/officeDocument/2006/relationships/image" Target="../media/image340.png"/><Relationship Id="rId4" Type="http://schemas.openxmlformats.org/officeDocument/2006/relationships/image" Target="../media/image168.png"/><Relationship Id="rId9" Type="http://schemas.openxmlformats.org/officeDocument/2006/relationships/image" Target="../media/image173.png"/><Relationship Id="rId180" Type="http://schemas.openxmlformats.org/officeDocument/2006/relationships/image" Target="../media/image335.png"/><Relationship Id="rId26" Type="http://schemas.openxmlformats.org/officeDocument/2006/relationships/image" Target="../media/image190.png"/><Relationship Id="rId47" Type="http://schemas.openxmlformats.org/officeDocument/2006/relationships/image" Target="../media/image211.png"/><Relationship Id="rId68" Type="http://schemas.openxmlformats.org/officeDocument/2006/relationships/image" Target="../media/image229.png"/><Relationship Id="rId89" Type="http://schemas.openxmlformats.org/officeDocument/2006/relationships/image" Target="../media/image248.png"/><Relationship Id="rId112" Type="http://schemas.openxmlformats.org/officeDocument/2006/relationships/image" Target="../media/image271.png"/><Relationship Id="rId133" Type="http://schemas.openxmlformats.org/officeDocument/2006/relationships/image" Target="../media/image291.png"/><Relationship Id="rId154" Type="http://schemas.openxmlformats.org/officeDocument/2006/relationships/image" Target="../media/image310.png"/><Relationship Id="rId175" Type="http://schemas.openxmlformats.org/officeDocument/2006/relationships/image" Target="../media/image330.png"/><Relationship Id="rId196" Type="http://schemas.openxmlformats.org/officeDocument/2006/relationships/image" Target="../media/image350.png"/><Relationship Id="rId200" Type="http://schemas.openxmlformats.org/officeDocument/2006/relationships/image" Target="../media/image354.png"/><Relationship Id="rId16" Type="http://schemas.openxmlformats.org/officeDocument/2006/relationships/image" Target="../media/image180.png"/><Relationship Id="rId37" Type="http://schemas.openxmlformats.org/officeDocument/2006/relationships/image" Target="../media/image201.png"/><Relationship Id="rId58" Type="http://schemas.openxmlformats.org/officeDocument/2006/relationships/image" Target="../media/image221.png"/><Relationship Id="rId79" Type="http://schemas.openxmlformats.org/officeDocument/2006/relationships/image" Target="../media/image61.png"/><Relationship Id="rId102" Type="http://schemas.openxmlformats.org/officeDocument/2006/relationships/image" Target="../media/image261.png"/><Relationship Id="rId123" Type="http://schemas.openxmlformats.org/officeDocument/2006/relationships/image" Target="../media/image282.png"/><Relationship Id="rId144" Type="http://schemas.openxmlformats.org/officeDocument/2006/relationships/image" Target="../media/image90.png"/><Relationship Id="rId90" Type="http://schemas.openxmlformats.org/officeDocument/2006/relationships/image" Target="../media/image249.png"/><Relationship Id="rId165" Type="http://schemas.openxmlformats.org/officeDocument/2006/relationships/image" Target="../media/image320.png"/><Relationship Id="rId186" Type="http://schemas.openxmlformats.org/officeDocument/2006/relationships/image" Target="../media/image341.png"/><Relationship Id="rId27" Type="http://schemas.openxmlformats.org/officeDocument/2006/relationships/image" Target="../media/image191.png"/><Relationship Id="rId48" Type="http://schemas.openxmlformats.org/officeDocument/2006/relationships/image" Target="../media/image212.png"/><Relationship Id="rId69" Type="http://schemas.openxmlformats.org/officeDocument/2006/relationships/image" Target="../media/image230.png"/><Relationship Id="rId113" Type="http://schemas.openxmlformats.org/officeDocument/2006/relationships/image" Target="../media/image272.png"/><Relationship Id="rId134" Type="http://schemas.openxmlformats.org/officeDocument/2006/relationships/image" Target="../media/image292.png"/><Relationship Id="rId80" Type="http://schemas.openxmlformats.org/officeDocument/2006/relationships/image" Target="../media/image240.png"/><Relationship Id="rId155" Type="http://schemas.openxmlformats.org/officeDocument/2006/relationships/image" Target="../media/image311.png"/><Relationship Id="rId176" Type="http://schemas.openxmlformats.org/officeDocument/2006/relationships/image" Target="../media/image331.png"/><Relationship Id="rId197" Type="http://schemas.openxmlformats.org/officeDocument/2006/relationships/image" Target="../media/image351.png"/><Relationship Id="rId17" Type="http://schemas.openxmlformats.org/officeDocument/2006/relationships/image" Target="../media/image181.png"/><Relationship Id="rId38" Type="http://schemas.openxmlformats.org/officeDocument/2006/relationships/image" Target="../media/image202.png"/><Relationship Id="rId59" Type="http://schemas.openxmlformats.org/officeDocument/2006/relationships/image" Target="../media/image222.png"/><Relationship Id="rId103" Type="http://schemas.openxmlformats.org/officeDocument/2006/relationships/image" Target="../media/image262.png"/><Relationship Id="rId124" Type="http://schemas.openxmlformats.org/officeDocument/2006/relationships/image" Target="../media/image104.png"/><Relationship Id="rId70" Type="http://schemas.openxmlformats.org/officeDocument/2006/relationships/image" Target="../media/image231.png"/><Relationship Id="rId91" Type="http://schemas.openxmlformats.org/officeDocument/2006/relationships/image" Target="../media/image250.png"/><Relationship Id="rId145" Type="http://schemas.openxmlformats.org/officeDocument/2006/relationships/image" Target="../media/image301.png"/><Relationship Id="rId166" Type="http://schemas.openxmlformats.org/officeDocument/2006/relationships/image" Target="../media/image321.png"/><Relationship Id="rId187" Type="http://schemas.openxmlformats.org/officeDocument/2006/relationships/image" Target="../media/image342.png"/><Relationship Id="rId1" Type="http://schemas.openxmlformats.org/officeDocument/2006/relationships/slideLayout" Target="../slideLayouts/slideLayout3.xml"/><Relationship Id="rId28" Type="http://schemas.openxmlformats.org/officeDocument/2006/relationships/image" Target="../media/image192.png"/><Relationship Id="rId49" Type="http://schemas.openxmlformats.org/officeDocument/2006/relationships/image" Target="../media/image213.png"/><Relationship Id="rId114" Type="http://schemas.openxmlformats.org/officeDocument/2006/relationships/image" Target="../media/image273.png"/><Relationship Id="rId60" Type="http://schemas.openxmlformats.org/officeDocument/2006/relationships/image" Target="../media/image223.png"/><Relationship Id="rId81" Type="http://schemas.openxmlformats.org/officeDocument/2006/relationships/image" Target="../media/image241.png"/><Relationship Id="rId135" Type="http://schemas.openxmlformats.org/officeDocument/2006/relationships/image" Target="../media/image293.png"/><Relationship Id="rId156" Type="http://schemas.openxmlformats.org/officeDocument/2006/relationships/image" Target="../media/image312.png"/><Relationship Id="rId177" Type="http://schemas.openxmlformats.org/officeDocument/2006/relationships/image" Target="../media/image332.png"/><Relationship Id="rId198" Type="http://schemas.openxmlformats.org/officeDocument/2006/relationships/image" Target="../media/image352.png"/><Relationship Id="rId18" Type="http://schemas.openxmlformats.org/officeDocument/2006/relationships/image" Target="../media/image182.png"/><Relationship Id="rId39" Type="http://schemas.openxmlformats.org/officeDocument/2006/relationships/image" Target="../media/image203.png"/><Relationship Id="rId50" Type="http://schemas.openxmlformats.org/officeDocument/2006/relationships/image" Target="../media/image214.png"/><Relationship Id="rId104" Type="http://schemas.openxmlformats.org/officeDocument/2006/relationships/image" Target="../media/image263.png"/><Relationship Id="rId125" Type="http://schemas.openxmlformats.org/officeDocument/2006/relationships/image" Target="../media/image283.png"/><Relationship Id="rId146" Type="http://schemas.openxmlformats.org/officeDocument/2006/relationships/image" Target="../media/image302.png"/><Relationship Id="rId167" Type="http://schemas.openxmlformats.org/officeDocument/2006/relationships/image" Target="../media/image322.png"/><Relationship Id="rId188" Type="http://schemas.openxmlformats.org/officeDocument/2006/relationships/image" Target="../media/image343.png"/></Relationships>
</file>

<file path=ppt/slides/_rels/slide27.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35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8.xml.rels><?xml version="1.0" encoding="UTF-8" standalone="yes"?>
<Relationships xmlns="http://schemas.openxmlformats.org/package/2006/relationships"><Relationship Id="rId13" Type="http://schemas.openxmlformats.org/officeDocument/2006/relationships/image" Target="../media/image363.png"/><Relationship Id="rId18" Type="http://schemas.openxmlformats.org/officeDocument/2006/relationships/image" Target="../media/image285.png"/><Relationship Id="rId26" Type="http://schemas.openxmlformats.org/officeDocument/2006/relationships/image" Target="../media/image223.png"/><Relationship Id="rId39" Type="http://schemas.openxmlformats.org/officeDocument/2006/relationships/image" Target="../media/image289.png"/><Relationship Id="rId21" Type="http://schemas.openxmlformats.org/officeDocument/2006/relationships/image" Target="../media/image236.png"/><Relationship Id="rId34" Type="http://schemas.openxmlformats.org/officeDocument/2006/relationships/image" Target="../media/image253.png"/><Relationship Id="rId42" Type="http://schemas.openxmlformats.org/officeDocument/2006/relationships/image" Target="../media/image274.png"/><Relationship Id="rId47" Type="http://schemas.openxmlformats.org/officeDocument/2006/relationships/image" Target="../media/image308.png"/><Relationship Id="rId50" Type="http://schemas.openxmlformats.org/officeDocument/2006/relationships/image" Target="../media/image241.png"/><Relationship Id="rId55" Type="http://schemas.openxmlformats.org/officeDocument/2006/relationships/image" Target="../media/image376.png"/><Relationship Id="rId7" Type="http://schemas.openxmlformats.org/officeDocument/2006/relationships/image" Target="../media/image264.png"/><Relationship Id="rId2" Type="http://schemas.openxmlformats.org/officeDocument/2006/relationships/notesSlide" Target="../notesSlides/notesSlide28.xml"/><Relationship Id="rId16" Type="http://schemas.openxmlformats.org/officeDocument/2006/relationships/image" Target="../media/image365.png"/><Relationship Id="rId29" Type="http://schemas.openxmlformats.org/officeDocument/2006/relationships/image" Target="../media/image187.png"/><Relationship Id="rId11" Type="http://schemas.openxmlformats.org/officeDocument/2006/relationships/image" Target="../media/image361.png"/><Relationship Id="rId24" Type="http://schemas.openxmlformats.org/officeDocument/2006/relationships/image" Target="../media/image294.png"/><Relationship Id="rId32" Type="http://schemas.openxmlformats.org/officeDocument/2006/relationships/image" Target="../media/image275.png"/><Relationship Id="rId37" Type="http://schemas.openxmlformats.org/officeDocument/2006/relationships/image" Target="../media/image370.png"/><Relationship Id="rId40" Type="http://schemas.openxmlformats.org/officeDocument/2006/relationships/image" Target="../media/image371.png"/><Relationship Id="rId45" Type="http://schemas.openxmlformats.org/officeDocument/2006/relationships/image" Target="../media/image300.png"/><Relationship Id="rId53" Type="http://schemas.openxmlformats.org/officeDocument/2006/relationships/image" Target="../media/image374.png"/><Relationship Id="rId58" Type="http://schemas.openxmlformats.org/officeDocument/2006/relationships/image" Target="../media/image378.png"/><Relationship Id="rId5" Type="http://schemas.openxmlformats.org/officeDocument/2006/relationships/image" Target="../media/image356.png"/><Relationship Id="rId19" Type="http://schemas.openxmlformats.org/officeDocument/2006/relationships/image" Target="../media/image197.png"/><Relationship Id="rId4" Type="http://schemas.openxmlformats.org/officeDocument/2006/relationships/image" Target="../media/image262.png"/><Relationship Id="rId9" Type="http://schemas.openxmlformats.org/officeDocument/2006/relationships/image" Target="../media/image359.png"/><Relationship Id="rId14" Type="http://schemas.openxmlformats.org/officeDocument/2006/relationships/image" Target="../media/image364.png"/><Relationship Id="rId22" Type="http://schemas.openxmlformats.org/officeDocument/2006/relationships/image" Target="../media/image238.png"/><Relationship Id="rId27" Type="http://schemas.openxmlformats.org/officeDocument/2006/relationships/image" Target="../media/image272.png"/><Relationship Id="rId30" Type="http://schemas.openxmlformats.org/officeDocument/2006/relationships/image" Target="../media/image366.png"/><Relationship Id="rId35" Type="http://schemas.openxmlformats.org/officeDocument/2006/relationships/image" Target="../media/image179.png"/><Relationship Id="rId43" Type="http://schemas.openxmlformats.org/officeDocument/2006/relationships/image" Target="../media/image298.png"/><Relationship Id="rId48" Type="http://schemas.openxmlformats.org/officeDocument/2006/relationships/image" Target="../media/image316.png"/><Relationship Id="rId56" Type="http://schemas.openxmlformats.org/officeDocument/2006/relationships/image" Target="../media/image377.png"/><Relationship Id="rId8" Type="http://schemas.openxmlformats.org/officeDocument/2006/relationships/image" Target="../media/image358.png"/><Relationship Id="rId51" Type="http://schemas.openxmlformats.org/officeDocument/2006/relationships/image" Target="../media/image372.png"/><Relationship Id="rId3" Type="http://schemas.openxmlformats.org/officeDocument/2006/relationships/image" Target="../media/image220.png"/><Relationship Id="rId12" Type="http://schemas.openxmlformats.org/officeDocument/2006/relationships/image" Target="../media/image362.png"/><Relationship Id="rId17" Type="http://schemas.openxmlformats.org/officeDocument/2006/relationships/image" Target="../media/image267.png"/><Relationship Id="rId25" Type="http://schemas.openxmlformats.org/officeDocument/2006/relationships/image" Target="../media/image293.png"/><Relationship Id="rId33" Type="http://schemas.openxmlformats.org/officeDocument/2006/relationships/image" Target="../media/image368.png"/><Relationship Id="rId38" Type="http://schemas.openxmlformats.org/officeDocument/2006/relationships/image" Target="../media/image287.png"/><Relationship Id="rId46" Type="http://schemas.openxmlformats.org/officeDocument/2006/relationships/image" Target="../media/image93.png"/><Relationship Id="rId20" Type="http://schemas.openxmlformats.org/officeDocument/2006/relationships/image" Target="../media/image235.png"/><Relationship Id="rId41" Type="http://schemas.openxmlformats.org/officeDocument/2006/relationships/image" Target="../media/image242.png"/><Relationship Id="rId54"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57.png"/><Relationship Id="rId15" Type="http://schemas.openxmlformats.org/officeDocument/2006/relationships/image" Target="../media/image245.png"/><Relationship Id="rId23" Type="http://schemas.openxmlformats.org/officeDocument/2006/relationships/image" Target="../media/image268.png"/><Relationship Id="rId28" Type="http://schemas.openxmlformats.org/officeDocument/2006/relationships/image" Target="../media/image256.png"/><Relationship Id="rId36" Type="http://schemas.openxmlformats.org/officeDocument/2006/relationships/image" Target="../media/image369.png"/><Relationship Id="rId49" Type="http://schemas.openxmlformats.org/officeDocument/2006/relationships/image" Target="../media/image255.png"/><Relationship Id="rId57" Type="http://schemas.openxmlformats.org/officeDocument/2006/relationships/image" Target="../media/image334.png"/><Relationship Id="rId10" Type="http://schemas.openxmlformats.org/officeDocument/2006/relationships/image" Target="../media/image360.png"/><Relationship Id="rId31" Type="http://schemas.openxmlformats.org/officeDocument/2006/relationships/image" Target="../media/image367.png"/><Relationship Id="rId44" Type="http://schemas.openxmlformats.org/officeDocument/2006/relationships/image" Target="../media/image192.png"/><Relationship Id="rId52" Type="http://schemas.openxmlformats.org/officeDocument/2006/relationships/image" Target="../media/image373.png"/></Relationships>
</file>

<file path=ppt/slides/_rels/slide29.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6" Type="http://schemas.openxmlformats.org/officeDocument/2006/relationships/image" Target="../media/image232.png"/><Relationship Id="rId21" Type="http://schemas.openxmlformats.org/officeDocument/2006/relationships/image" Target="../media/image280.png"/><Relationship Id="rId42" Type="http://schemas.openxmlformats.org/officeDocument/2006/relationships/image" Target="../media/image80.png"/><Relationship Id="rId47" Type="http://schemas.openxmlformats.org/officeDocument/2006/relationships/image" Target="../media/image410.png"/><Relationship Id="rId63" Type="http://schemas.openxmlformats.org/officeDocument/2006/relationships/image" Target="../media/image421.png"/><Relationship Id="rId68" Type="http://schemas.openxmlformats.org/officeDocument/2006/relationships/image" Target="../media/image425.png"/><Relationship Id="rId84" Type="http://schemas.openxmlformats.org/officeDocument/2006/relationships/image" Target="../media/image305.png"/><Relationship Id="rId89" Type="http://schemas.openxmlformats.org/officeDocument/2006/relationships/image" Target="../media/image440.png"/><Relationship Id="rId16" Type="http://schemas.openxmlformats.org/officeDocument/2006/relationships/image" Target="../media/image388.png"/><Relationship Id="rId11" Type="http://schemas.openxmlformats.org/officeDocument/2006/relationships/image" Target="../media/image386.png"/><Relationship Id="rId32" Type="http://schemas.openxmlformats.org/officeDocument/2006/relationships/image" Target="../media/image400.png"/><Relationship Id="rId37" Type="http://schemas.openxmlformats.org/officeDocument/2006/relationships/image" Target="../media/image236.png"/><Relationship Id="rId53" Type="http://schemas.openxmlformats.org/officeDocument/2006/relationships/image" Target="../media/image415.png"/><Relationship Id="rId58" Type="http://schemas.openxmlformats.org/officeDocument/2006/relationships/image" Target="../media/image417.png"/><Relationship Id="rId74" Type="http://schemas.openxmlformats.org/officeDocument/2006/relationships/image" Target="../media/image429.png"/><Relationship Id="rId79" Type="http://schemas.openxmlformats.org/officeDocument/2006/relationships/image" Target="../media/image432.png"/><Relationship Id="rId102" Type="http://schemas.openxmlformats.org/officeDocument/2006/relationships/image" Target="../media/image453.png"/><Relationship Id="rId5" Type="http://schemas.openxmlformats.org/officeDocument/2006/relationships/image" Target="../media/image382.png"/><Relationship Id="rId90" Type="http://schemas.openxmlformats.org/officeDocument/2006/relationships/image" Target="../media/image441.png"/><Relationship Id="rId95" Type="http://schemas.openxmlformats.org/officeDocument/2006/relationships/image" Target="../media/image446.png"/><Relationship Id="rId22" Type="http://schemas.openxmlformats.org/officeDocument/2006/relationships/image" Target="../media/image392.png"/><Relationship Id="rId27" Type="http://schemas.openxmlformats.org/officeDocument/2006/relationships/image" Target="../media/image396.png"/><Relationship Id="rId43" Type="http://schemas.openxmlformats.org/officeDocument/2006/relationships/image" Target="../media/image407.png"/><Relationship Id="rId48" Type="http://schemas.openxmlformats.org/officeDocument/2006/relationships/image" Target="../media/image411.png"/><Relationship Id="rId64" Type="http://schemas.openxmlformats.org/officeDocument/2006/relationships/image" Target="../media/image422.png"/><Relationship Id="rId69" Type="http://schemas.openxmlformats.org/officeDocument/2006/relationships/image" Target="../media/image426.png"/><Relationship Id="rId80" Type="http://schemas.openxmlformats.org/officeDocument/2006/relationships/image" Target="../media/image246.png"/><Relationship Id="rId85" Type="http://schemas.openxmlformats.org/officeDocument/2006/relationships/image" Target="../media/image436.png"/><Relationship Id="rId12" Type="http://schemas.openxmlformats.org/officeDocument/2006/relationships/image" Target="../media/image231.png"/><Relationship Id="rId17" Type="http://schemas.openxmlformats.org/officeDocument/2006/relationships/image" Target="../media/image169.png"/><Relationship Id="rId33" Type="http://schemas.openxmlformats.org/officeDocument/2006/relationships/image" Target="../media/image401.png"/><Relationship Id="rId38" Type="http://schemas.openxmlformats.org/officeDocument/2006/relationships/image" Target="../media/image405.png"/><Relationship Id="rId59" Type="http://schemas.openxmlformats.org/officeDocument/2006/relationships/image" Target="../media/image418.png"/><Relationship Id="rId103" Type="http://schemas.openxmlformats.org/officeDocument/2006/relationships/image" Target="../media/image454.png"/><Relationship Id="rId20" Type="http://schemas.openxmlformats.org/officeDocument/2006/relationships/image" Target="../media/image391.png"/><Relationship Id="rId41" Type="http://schemas.openxmlformats.org/officeDocument/2006/relationships/image" Target="../media/image406.png"/><Relationship Id="rId54" Type="http://schemas.openxmlformats.org/officeDocument/2006/relationships/image" Target="../media/image272.png"/><Relationship Id="rId62" Type="http://schemas.openxmlformats.org/officeDocument/2006/relationships/image" Target="../media/image189.png"/><Relationship Id="rId70" Type="http://schemas.openxmlformats.org/officeDocument/2006/relationships/image" Target="../media/image427.png"/><Relationship Id="rId75" Type="http://schemas.openxmlformats.org/officeDocument/2006/relationships/image" Target="../media/image168.png"/><Relationship Id="rId83" Type="http://schemas.openxmlformats.org/officeDocument/2006/relationships/image" Target="../media/image435.png"/><Relationship Id="rId88" Type="http://schemas.openxmlformats.org/officeDocument/2006/relationships/image" Target="../media/image439.png"/><Relationship Id="rId91" Type="http://schemas.openxmlformats.org/officeDocument/2006/relationships/image" Target="../media/image442.png"/><Relationship Id="rId96" Type="http://schemas.openxmlformats.org/officeDocument/2006/relationships/image" Target="../media/image447.png"/><Relationship Id="rId1" Type="http://schemas.openxmlformats.org/officeDocument/2006/relationships/slideLayout" Target="../slideLayouts/slideLayout3.xml"/><Relationship Id="rId6" Type="http://schemas.openxmlformats.org/officeDocument/2006/relationships/image" Target="../media/image383.png"/><Relationship Id="rId15" Type="http://schemas.openxmlformats.org/officeDocument/2006/relationships/image" Target="../media/image387.png"/><Relationship Id="rId23" Type="http://schemas.openxmlformats.org/officeDocument/2006/relationships/image" Target="../media/image393.png"/><Relationship Id="rId28" Type="http://schemas.openxmlformats.org/officeDocument/2006/relationships/image" Target="../media/image397.png"/><Relationship Id="rId36" Type="http://schemas.openxmlformats.org/officeDocument/2006/relationships/image" Target="../media/image404.png"/><Relationship Id="rId49" Type="http://schemas.openxmlformats.org/officeDocument/2006/relationships/image" Target="../media/image412.png"/><Relationship Id="rId57" Type="http://schemas.openxmlformats.org/officeDocument/2006/relationships/image" Target="../media/image72.png"/><Relationship Id="rId106" Type="http://schemas.openxmlformats.org/officeDocument/2006/relationships/image" Target="../media/image457.png"/><Relationship Id="rId10" Type="http://schemas.openxmlformats.org/officeDocument/2006/relationships/image" Target="../media/image75.png"/><Relationship Id="rId31" Type="http://schemas.openxmlformats.org/officeDocument/2006/relationships/image" Target="../media/image399.png"/><Relationship Id="rId44" Type="http://schemas.openxmlformats.org/officeDocument/2006/relationships/image" Target="../media/image408.png"/><Relationship Id="rId52" Type="http://schemas.openxmlformats.org/officeDocument/2006/relationships/image" Target="../media/image414.png"/><Relationship Id="rId60" Type="http://schemas.openxmlformats.org/officeDocument/2006/relationships/image" Target="../media/image419.png"/><Relationship Id="rId65" Type="http://schemas.openxmlformats.org/officeDocument/2006/relationships/image" Target="../media/image423.png"/><Relationship Id="rId73" Type="http://schemas.openxmlformats.org/officeDocument/2006/relationships/image" Target="../media/image428.png"/><Relationship Id="rId78" Type="http://schemas.openxmlformats.org/officeDocument/2006/relationships/image" Target="../media/image431.png"/><Relationship Id="rId81" Type="http://schemas.openxmlformats.org/officeDocument/2006/relationships/image" Target="../media/image433.png"/><Relationship Id="rId86" Type="http://schemas.openxmlformats.org/officeDocument/2006/relationships/image" Target="../media/image437.png"/><Relationship Id="rId94" Type="http://schemas.openxmlformats.org/officeDocument/2006/relationships/image" Target="../media/image445.png"/><Relationship Id="rId99" Type="http://schemas.openxmlformats.org/officeDocument/2006/relationships/image" Target="../media/image450.png"/><Relationship Id="rId101" Type="http://schemas.openxmlformats.org/officeDocument/2006/relationships/image" Target="../media/image452.png"/><Relationship Id="rId4" Type="http://schemas.openxmlformats.org/officeDocument/2006/relationships/image" Target="../media/image381.png"/><Relationship Id="rId9" Type="http://schemas.openxmlformats.org/officeDocument/2006/relationships/image" Target="../media/image199.png"/><Relationship Id="rId13" Type="http://schemas.openxmlformats.org/officeDocument/2006/relationships/image" Target="../media/image244.png"/><Relationship Id="rId18" Type="http://schemas.openxmlformats.org/officeDocument/2006/relationships/image" Target="../media/image389.png"/><Relationship Id="rId39" Type="http://schemas.openxmlformats.org/officeDocument/2006/relationships/image" Target="../media/image70.png"/><Relationship Id="rId34" Type="http://schemas.openxmlformats.org/officeDocument/2006/relationships/image" Target="../media/image402.png"/><Relationship Id="rId50" Type="http://schemas.openxmlformats.org/officeDocument/2006/relationships/image" Target="../media/image413.png"/><Relationship Id="rId55" Type="http://schemas.openxmlformats.org/officeDocument/2006/relationships/image" Target="../media/image416.png"/><Relationship Id="rId76" Type="http://schemas.openxmlformats.org/officeDocument/2006/relationships/image" Target="../media/image205.png"/><Relationship Id="rId97" Type="http://schemas.openxmlformats.org/officeDocument/2006/relationships/image" Target="../media/image448.png"/><Relationship Id="rId104" Type="http://schemas.openxmlformats.org/officeDocument/2006/relationships/image" Target="../media/image455.png"/><Relationship Id="rId7" Type="http://schemas.openxmlformats.org/officeDocument/2006/relationships/image" Target="../media/image384.png"/><Relationship Id="rId71" Type="http://schemas.openxmlformats.org/officeDocument/2006/relationships/image" Target="../media/image181.png"/><Relationship Id="rId92" Type="http://schemas.openxmlformats.org/officeDocument/2006/relationships/image" Target="../media/image443.png"/><Relationship Id="rId2" Type="http://schemas.openxmlformats.org/officeDocument/2006/relationships/notesSlide" Target="../notesSlides/notesSlide30.xml"/><Relationship Id="rId29" Type="http://schemas.openxmlformats.org/officeDocument/2006/relationships/image" Target="../media/image398.png"/><Relationship Id="rId24" Type="http://schemas.openxmlformats.org/officeDocument/2006/relationships/image" Target="../media/image394.png"/><Relationship Id="rId40" Type="http://schemas.openxmlformats.org/officeDocument/2006/relationships/image" Target="../media/image65.png"/><Relationship Id="rId45" Type="http://schemas.openxmlformats.org/officeDocument/2006/relationships/image" Target="../media/image409.png"/><Relationship Id="rId66" Type="http://schemas.openxmlformats.org/officeDocument/2006/relationships/image" Target="../media/image424.png"/><Relationship Id="rId87" Type="http://schemas.openxmlformats.org/officeDocument/2006/relationships/image" Target="../media/image438.png"/><Relationship Id="rId61" Type="http://schemas.openxmlformats.org/officeDocument/2006/relationships/image" Target="../media/image420.png"/><Relationship Id="rId82" Type="http://schemas.openxmlformats.org/officeDocument/2006/relationships/image" Target="../media/image434.png"/><Relationship Id="rId19" Type="http://schemas.openxmlformats.org/officeDocument/2006/relationships/image" Target="../media/image390.png"/><Relationship Id="rId14" Type="http://schemas.openxmlformats.org/officeDocument/2006/relationships/image" Target="../media/image279.png"/><Relationship Id="rId30" Type="http://schemas.openxmlformats.org/officeDocument/2006/relationships/image" Target="../media/image248.png"/><Relationship Id="rId35" Type="http://schemas.openxmlformats.org/officeDocument/2006/relationships/image" Target="../media/image403.png"/><Relationship Id="rId56" Type="http://schemas.openxmlformats.org/officeDocument/2006/relationships/image" Target="../media/image71.png"/><Relationship Id="rId77" Type="http://schemas.openxmlformats.org/officeDocument/2006/relationships/image" Target="../media/image430.png"/><Relationship Id="rId100" Type="http://schemas.openxmlformats.org/officeDocument/2006/relationships/image" Target="../media/image451.png"/><Relationship Id="rId105" Type="http://schemas.openxmlformats.org/officeDocument/2006/relationships/image" Target="../media/image456.png"/><Relationship Id="rId8" Type="http://schemas.openxmlformats.org/officeDocument/2006/relationships/image" Target="../media/image385.png"/><Relationship Id="rId51" Type="http://schemas.openxmlformats.org/officeDocument/2006/relationships/image" Target="../media/image224.png"/><Relationship Id="rId72" Type="http://schemas.openxmlformats.org/officeDocument/2006/relationships/image" Target="../media/image314.png"/><Relationship Id="rId93" Type="http://schemas.openxmlformats.org/officeDocument/2006/relationships/image" Target="../media/image444.png"/><Relationship Id="rId98" Type="http://schemas.openxmlformats.org/officeDocument/2006/relationships/image" Target="../media/image449.png"/><Relationship Id="rId3" Type="http://schemas.openxmlformats.org/officeDocument/2006/relationships/image" Target="../media/image380.png"/><Relationship Id="rId25" Type="http://schemas.openxmlformats.org/officeDocument/2006/relationships/image" Target="../media/image395.png"/><Relationship Id="rId46" Type="http://schemas.openxmlformats.org/officeDocument/2006/relationships/image" Target="../media/image79.png"/><Relationship Id="rId67" Type="http://schemas.openxmlformats.org/officeDocument/2006/relationships/image" Target="../media/image2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60.png"/><Relationship Id="rId4" Type="http://schemas.openxmlformats.org/officeDocument/2006/relationships/image" Target="../media/image459.png"/></Relationships>
</file>

<file path=ppt/slides/_rels/slide33.xml.rels><?xml version="1.0" encoding="UTF-8" standalone="yes"?>
<Relationships xmlns="http://schemas.openxmlformats.org/package/2006/relationships"><Relationship Id="rId8" Type="http://schemas.openxmlformats.org/officeDocument/2006/relationships/image" Target="../media/image461.png"/><Relationship Id="rId13" Type="http://schemas.openxmlformats.org/officeDocument/2006/relationships/image" Target="../media/image466.png"/><Relationship Id="rId3" Type="http://schemas.openxmlformats.org/officeDocument/2006/relationships/hyperlink" Target="https://www.cncf.io/community/recorded-events/" TargetMode="External"/><Relationship Id="rId7" Type="http://schemas.openxmlformats.org/officeDocument/2006/relationships/hyperlink" Target="https://www.cncf.io/community/kubecon-cloudnativecon-events/" TargetMode="External"/><Relationship Id="rId12" Type="http://schemas.openxmlformats.org/officeDocument/2006/relationships/image" Target="../media/image46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kube.news/" TargetMode="External"/><Relationship Id="rId11" Type="http://schemas.openxmlformats.org/officeDocument/2006/relationships/image" Target="../media/image464.png"/><Relationship Id="rId5" Type="http://schemas.openxmlformats.org/officeDocument/2006/relationships/hyperlink" Target="https://kubernetes.io/blog/" TargetMode="External"/><Relationship Id="rId10" Type="http://schemas.openxmlformats.org/officeDocument/2006/relationships/image" Target="../media/image463.png"/><Relationship Id="rId4" Type="http://schemas.openxmlformats.org/officeDocument/2006/relationships/hyperlink" Target="https://www.cncf.io/blog/" TargetMode="External"/><Relationship Id="rId9" Type="http://schemas.openxmlformats.org/officeDocument/2006/relationships/image" Target="../media/image462.png"/></Relationships>
</file>

<file path=ppt/slides/_rels/slide34.xml.rels><?xml version="1.0" encoding="UTF-8" standalone="yes"?>
<Relationships xmlns="http://schemas.openxmlformats.org/package/2006/relationships"><Relationship Id="rId8" Type="http://schemas.openxmlformats.org/officeDocument/2006/relationships/hyperlink" Target="https://www.linuxfoundation.org/membership/" TargetMode="External"/><Relationship Id="rId13" Type="http://schemas.openxmlformats.org/officeDocument/2006/relationships/image" Target="../media/image461.png"/><Relationship Id="rId3" Type="http://schemas.openxmlformats.org/officeDocument/2006/relationships/hyperlink" Target="https://www.cncf.io/newsroom/case-studies/" TargetMode="External"/><Relationship Id="rId7" Type="http://schemas.openxmlformats.org/officeDocument/2006/relationships/hyperlink" Target="https://kubernetescommunitydays.org/" TargetMode="External"/><Relationship Id="rId12" Type="http://schemas.openxmlformats.org/officeDocument/2006/relationships/image" Target="../media/image46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partners/" TargetMode="External"/><Relationship Id="rId11" Type="http://schemas.openxmlformats.org/officeDocument/2006/relationships/image" Target="../media/image469.png"/><Relationship Id="rId5" Type="http://schemas.openxmlformats.org/officeDocument/2006/relationships/hyperlink" Target="https://www.cncf.io/people/ambassadors/" TargetMode="External"/><Relationship Id="rId10" Type="http://schemas.openxmlformats.org/officeDocument/2006/relationships/image" Target="../media/image468.png"/><Relationship Id="rId4" Type="http://schemas.openxmlformats.org/officeDocument/2006/relationships/hyperlink" Target="https://kubernetes.io/case-studies/" TargetMode="External"/><Relationship Id="rId9" Type="http://schemas.openxmlformats.org/officeDocument/2006/relationships/image" Target="../media/image467.png"/></Relationships>
</file>

<file path=ppt/slides/_rels/slide35.xml.rels><?xml version="1.0" encoding="UTF-8" standalone="yes"?>
<Relationships xmlns="http://schemas.openxmlformats.org/package/2006/relationships"><Relationship Id="rId8" Type="http://schemas.openxmlformats.org/officeDocument/2006/relationships/hyperlink" Target="https://landscape.cncf.io/" TargetMode="External"/><Relationship Id="rId13" Type="http://schemas.openxmlformats.org/officeDocument/2006/relationships/image" Target="../media/image474.png"/><Relationship Id="rId3" Type="http://schemas.openxmlformats.org/officeDocument/2006/relationships/hyperlink" Target="https://www.cncf.io/people/governing-board/" TargetMode="External"/><Relationship Id="rId7" Type="http://schemas.openxmlformats.org/officeDocument/2006/relationships/hyperlink" Target="https://github.com/cncf/toc/blob/master/CONTRIBUTING.md" TargetMode="External"/><Relationship Id="rId12" Type="http://schemas.openxmlformats.org/officeDocument/2006/relationships/image" Target="../media/image47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www.cncf.io/certification/training/#kubernetestrainingpartners" TargetMode="External"/><Relationship Id="rId11" Type="http://schemas.openxmlformats.org/officeDocument/2006/relationships/image" Target="../media/image472.png"/><Relationship Id="rId5" Type="http://schemas.openxmlformats.org/officeDocument/2006/relationships/hyperlink" Target="https://www.cncf.io/certification/kcsp/" TargetMode="External"/><Relationship Id="rId15" Type="http://schemas.openxmlformats.org/officeDocument/2006/relationships/image" Target="../media/image466.png"/><Relationship Id="rId10" Type="http://schemas.openxmlformats.org/officeDocument/2006/relationships/image" Target="../media/image471.png"/><Relationship Id="rId4" Type="http://schemas.openxmlformats.org/officeDocument/2006/relationships/hyperlink" Target="https://www.cncf.io/certification/software-conformance/" TargetMode="External"/><Relationship Id="rId9" Type="http://schemas.openxmlformats.org/officeDocument/2006/relationships/image" Target="../media/image470.png"/><Relationship Id="rId14" Type="http://schemas.openxmlformats.org/officeDocument/2006/relationships/image" Target="../media/image47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hyperlink" Target="https://www.cncf.io/people/governing-board/" TargetMode="External"/><Relationship Id="rId7" Type="http://schemas.openxmlformats.org/officeDocument/2006/relationships/hyperlink" Target="https://events.linuxfoundation.org/about/community/"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events.linuxfoundation.org/" TargetMode="External"/><Relationship Id="rId5" Type="http://schemas.openxmlformats.org/officeDocument/2006/relationships/hyperlink" Target="http://kubecon.io"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77.png"/><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78.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p4"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480.png"/><Relationship Id="rId5" Type="http://schemas.openxmlformats.org/officeDocument/2006/relationships/hyperlink" Target="https://www.cncf.io/people/end-user-community/" TargetMode="External"/><Relationship Id="rId4" Type="http://schemas.openxmlformats.org/officeDocument/2006/relationships/hyperlink" Target="https://www.cncf.io/people/technical-oversight-committee/"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81.png"/></Relationships>
</file>

<file path=ppt/slides/_rels/slide45.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hyperlink" Target="https://www.cncf.io/community/infrastructure-lab/" TargetMode="External"/><Relationship Id="rId3" Type="http://schemas.openxmlformats.org/officeDocument/2006/relationships/hyperlink" Target="https://www.cncf.io/services-for-projects/" TargetMode="External"/><Relationship Id="rId7" Type="http://schemas.openxmlformats.org/officeDocument/2006/relationships/hyperlink" Target="https://github.com/cncf/cross-cloud/"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www.meetup.com/pro/cncf/" TargetMode="External"/><Relationship Id="rId5" Type="http://schemas.openxmlformats.org/officeDocument/2006/relationships/hyperlink" Target="https://www.cncf.io/certification/kcsp/" TargetMode="External"/><Relationship Id="rId4" Type="http://schemas.openxmlformats.org/officeDocument/2006/relationships/hyperlink" Target="https://www.cncf.io/people/end-user-community/"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487.png"/><Relationship Id="rId13" Type="http://schemas.openxmlformats.org/officeDocument/2006/relationships/image" Target="../media/image406.png"/><Relationship Id="rId3" Type="http://schemas.openxmlformats.org/officeDocument/2006/relationships/image" Target="../media/image482.png"/><Relationship Id="rId7" Type="http://schemas.openxmlformats.org/officeDocument/2006/relationships/image" Target="../media/image486.png"/><Relationship Id="rId12" Type="http://schemas.openxmlformats.org/officeDocument/2006/relationships/image" Target="../media/image49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485.png"/><Relationship Id="rId11" Type="http://schemas.openxmlformats.org/officeDocument/2006/relationships/image" Target="../media/image490.png"/><Relationship Id="rId5" Type="http://schemas.openxmlformats.org/officeDocument/2006/relationships/image" Target="../media/image484.jpg"/><Relationship Id="rId10" Type="http://schemas.openxmlformats.org/officeDocument/2006/relationships/image" Target="../media/image489.png"/><Relationship Id="rId4" Type="http://schemas.openxmlformats.org/officeDocument/2006/relationships/image" Target="../media/image483.png"/><Relationship Id="rId9" Type="http://schemas.openxmlformats.org/officeDocument/2006/relationships/image" Target="../media/image488.png"/></Relationships>
</file>

<file path=ppt/slides/_rels/slide5.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41"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png"/><Relationship Id="rId8" Type="http://schemas.openxmlformats.org/officeDocument/2006/relationships/image" Target="../media/image22.png"/><Relationship Id="rId3" Type="http://schemas.openxmlformats.org/officeDocument/2006/relationships/image" Target="../media/image17.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landscape.cncf.io/card-mode?license=open-source&amp;organization=cloud-native-computing-foundation-cncf&amp;project=sandbo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dscape.cncf.io/card-mode?embed=yes&amp;enduser=yes&amp;grouping=no&amp;style=fla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landscape.cncf.io/card-mode?enduser=yes&amp;grouping=no&amp;style=flat&amp;embed=true" TargetMode="Externa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623850" y="1620575"/>
            <a:ext cx="7969800" cy="103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dirty="0">
                <a:solidFill>
                  <a:schemeClr val="lt1"/>
                </a:solidFill>
              </a:rPr>
              <a:t>CNCF </a:t>
            </a:r>
            <a:r>
              <a:rPr lang="ko-KR" altLang="en-US" sz="4000" b="0" dirty="0">
                <a:solidFill>
                  <a:schemeClr val="lt1"/>
                </a:solidFill>
              </a:rPr>
              <a:t>개요</a:t>
            </a:r>
            <a:endParaRPr sz="4000" b="0" i="0" u="none" strike="noStrike" cap="none" dirty="0">
              <a:solidFill>
                <a:schemeClr val="lt1"/>
              </a:solidFill>
            </a:endParaRPr>
          </a:p>
        </p:txBody>
      </p:sp>
      <p:sp>
        <p:nvSpPr>
          <p:cNvPr id="75" name="Google Shape;75;p18"/>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US" sz="1050" b="0" i="0" u="none" strike="noStrike" cap="none">
                <a:solidFill>
                  <a:srgbClr val="000000"/>
                </a:solidFill>
                <a:latin typeface="Arial"/>
                <a:ea typeface="Arial"/>
                <a:cs typeface="Arial"/>
                <a:sym typeface="Arial"/>
              </a:rPr>
              <a:t>  </a:t>
            </a:r>
            <a:endParaRPr sz="1050" b="0" i="0" u="none" strike="noStrike" cap="none">
              <a:solidFill>
                <a:srgbClr val="000000"/>
              </a:solidFill>
              <a:latin typeface="Arial"/>
              <a:ea typeface="Arial"/>
              <a:cs typeface="Arial"/>
              <a:sym typeface="Arial"/>
            </a:endParaRPr>
          </a:p>
        </p:txBody>
      </p:sp>
      <p:sp>
        <p:nvSpPr>
          <p:cNvPr id="76" name="Google Shape;76;p1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altLang="en-US" dirty="0">
                <a:solidFill>
                  <a:srgbClr val="FFFFFF"/>
                </a:solidFill>
              </a:rPr>
              <a:t>발표 슬라이드 다운로드</a:t>
            </a:r>
            <a:r>
              <a:rPr lang="en-US" dirty="0">
                <a:solidFill>
                  <a:srgbClr val="FFFFFF"/>
                </a:solidFill>
              </a:rPr>
              <a:t>:</a:t>
            </a:r>
            <a:endParaRPr dirty="0">
              <a:solidFill>
                <a:srgbClr val="FFFFFF"/>
              </a:solidFill>
            </a:endParaRPr>
          </a:p>
          <a:p>
            <a:pPr marL="0" lvl="0" indent="0" algn="l" rtl="0">
              <a:spcBef>
                <a:spcPts val="0"/>
              </a:spcBef>
              <a:spcAft>
                <a:spcPts val="0"/>
              </a:spcAft>
              <a:buClr>
                <a:schemeClr val="dk1"/>
              </a:buClr>
              <a:buSzPts val="1100"/>
              <a:buFont typeface="Arial"/>
              <a:buNone/>
            </a:pPr>
            <a:r>
              <a:rPr lang="en-US" u="sng" dirty="0">
                <a:solidFill>
                  <a:srgbClr val="FFFFFF"/>
                </a:solidFill>
                <a:hlinkClick r:id="rId3">
                  <a:extLst>
                    <a:ext uri="{A12FA001-AC4F-418D-AE19-62706E023703}">
                      <ahyp:hlinkClr xmlns:ahyp="http://schemas.microsoft.com/office/drawing/2018/hyperlinkcolor" val="tx"/>
                    </a:ext>
                  </a:extLst>
                </a:hlinkClick>
              </a:rPr>
              <a:t>https://github.com/cncf/presentations</a:t>
            </a:r>
            <a:r>
              <a:rPr lang="en-US" dirty="0">
                <a:solidFill>
                  <a:srgbClr val="FFFFFF"/>
                </a:solidFill>
              </a:rPr>
              <a:t>  </a:t>
            </a:r>
            <a:endParaRPr dirty="0">
              <a:solidFill>
                <a:srgbClr val="FFFFFF"/>
              </a:solidFill>
            </a:endParaRPr>
          </a:p>
          <a:p>
            <a:pPr marL="0" lvl="0" indent="0" algn="l" rtl="0">
              <a:spcBef>
                <a:spcPts val="0"/>
              </a:spcBef>
              <a:spcAft>
                <a:spcPts val="0"/>
              </a:spcAft>
              <a:buClr>
                <a:schemeClr val="dk1"/>
              </a:buClr>
              <a:buSzPts val="1100"/>
              <a:buFont typeface="Arial"/>
              <a:buNone/>
            </a:pPr>
            <a:endParaRPr dirty="0">
              <a:solidFill>
                <a:srgbClr val="FFFFFF"/>
              </a:solidFill>
            </a:endParaRPr>
          </a:p>
          <a:p>
            <a:pPr marL="0" lvl="0" indent="0" algn="l" rtl="0">
              <a:spcBef>
                <a:spcPts val="0"/>
              </a:spcBef>
              <a:spcAft>
                <a:spcPts val="0"/>
              </a:spcAft>
              <a:buClr>
                <a:schemeClr val="dk1"/>
              </a:buClr>
              <a:buSzPts val="1100"/>
              <a:buFont typeface="Arial"/>
              <a:buNone/>
            </a:pPr>
            <a:endParaRPr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ko-KR" altLang="en-US" sz="1000" b="1" dirty="0">
                <a:solidFill>
                  <a:schemeClr val="dk2"/>
                </a:solidFill>
                <a:latin typeface="Century Gothic"/>
                <a:ea typeface="Century Gothic"/>
                <a:cs typeface="Century Gothic"/>
                <a:sym typeface="Century Gothic"/>
              </a:rPr>
              <a:t>학계</a:t>
            </a:r>
            <a:r>
              <a:rPr lang="en-US" altLang="ko-KR" sz="1000" b="1" dirty="0">
                <a:solidFill>
                  <a:schemeClr val="dk2"/>
                </a:solidFill>
                <a:latin typeface="Century Gothic"/>
                <a:ea typeface="Century Gothic"/>
                <a:cs typeface="Century Gothic"/>
                <a:sym typeface="Century Gothic"/>
              </a:rPr>
              <a:t>/</a:t>
            </a:r>
            <a:r>
              <a:rPr lang="ko-KR" altLang="en-US" sz="1000" b="1" dirty="0">
                <a:solidFill>
                  <a:schemeClr val="dk2"/>
                </a:solidFill>
                <a:latin typeface="Century Gothic"/>
                <a:ea typeface="Century Gothic"/>
                <a:cs typeface="Century Gothic"/>
                <a:sym typeface="Century Gothic"/>
              </a:rPr>
              <a:t>비영리 회원 </a:t>
            </a:r>
            <a:r>
              <a:rPr lang="en-US" sz="500" b="1" dirty="0">
                <a:solidFill>
                  <a:schemeClr val="dk2"/>
                </a:solidFill>
                <a:latin typeface="Century Gothic"/>
                <a:ea typeface="Century Gothic"/>
                <a:cs typeface="Century Gothic"/>
                <a:sym typeface="Century Gothic"/>
              </a:rPr>
              <a:t>Academic/Nonprofit Members</a:t>
            </a:r>
            <a:endParaRPr sz="500" b="1" dirty="0">
              <a:solidFill>
                <a:srgbClr val="3F4749"/>
              </a:solidFill>
              <a:latin typeface="Century Gothic"/>
              <a:ea typeface="Century Gothic"/>
              <a:cs typeface="Century Gothic"/>
              <a:sym typeface="Century Gothic"/>
            </a:endParaRPr>
          </a:p>
        </p:txBody>
      </p:sp>
      <p:sp>
        <p:nvSpPr>
          <p:cNvPr id="323" name="Google Shape;323;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ko-KR" altLang="en-US" sz="2600" b="1" dirty="0">
                <a:solidFill>
                  <a:schemeClr val="accent2"/>
                </a:solidFill>
                <a:latin typeface="Century Gothic"/>
                <a:ea typeface="Century Gothic"/>
                <a:cs typeface="Century Gothic"/>
                <a:sym typeface="Century Gothic"/>
              </a:rPr>
              <a:t>세계에서 가장 커다란 클라우드 및 소프트웨어 회사 </a:t>
            </a:r>
            <a:r>
              <a:rPr lang="en-US" altLang="ko-KR" sz="2600" b="1" dirty="0">
                <a:solidFill>
                  <a:schemeClr val="accent2"/>
                </a:solidFill>
                <a:latin typeface="Century Gothic"/>
                <a:ea typeface="Century Gothic"/>
                <a:cs typeface="Century Gothic"/>
                <a:sym typeface="Century Gothic"/>
              </a:rPr>
              <a:t>(</a:t>
            </a:r>
            <a:r>
              <a:rPr lang="ko-KR" altLang="en-US" sz="2600" b="1" dirty="0">
                <a:solidFill>
                  <a:schemeClr val="accent2"/>
                </a:solidFill>
                <a:latin typeface="Century Gothic"/>
                <a:ea typeface="Century Gothic"/>
                <a:cs typeface="Century Gothic"/>
                <a:sym typeface="Century Gothic"/>
              </a:rPr>
              <a:t>모임</a:t>
            </a:r>
            <a:r>
              <a:rPr lang="en-US" altLang="ko-KR" sz="2600" b="1" dirty="0">
                <a:solidFill>
                  <a:schemeClr val="accent2"/>
                </a:solidFill>
                <a:latin typeface="Century Gothic"/>
                <a:ea typeface="Century Gothic"/>
                <a:cs typeface="Century Gothic"/>
                <a:sym typeface="Century Gothic"/>
              </a:rPr>
              <a:t>)</a:t>
            </a:r>
            <a:endParaRPr sz="2700" b="1" dirty="0">
              <a:solidFill>
                <a:srgbClr val="252A60"/>
              </a:solidFill>
              <a:latin typeface="Century Gothic"/>
              <a:ea typeface="Century Gothic"/>
              <a:cs typeface="Century Gothic"/>
              <a:sym typeface="Century Gothic"/>
            </a:endParaRPr>
          </a:p>
        </p:txBody>
      </p:sp>
      <p:sp>
        <p:nvSpPr>
          <p:cNvPr id="324" name="Google Shape;324;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ko-KR" altLang="en-US" sz="1000" b="1" dirty="0">
                <a:solidFill>
                  <a:srgbClr val="3F4749"/>
                </a:solidFill>
                <a:latin typeface="Century Gothic"/>
                <a:ea typeface="Century Gothic"/>
                <a:cs typeface="Century Gothic"/>
                <a:sym typeface="Century Gothic"/>
              </a:rPr>
              <a:t>골드 회원 </a:t>
            </a:r>
            <a:r>
              <a:rPr lang="en-US" sz="500" b="1" dirty="0">
                <a:solidFill>
                  <a:srgbClr val="3F4749"/>
                </a:solidFill>
                <a:latin typeface="Century Gothic"/>
                <a:ea typeface="Century Gothic"/>
                <a:cs typeface="Century Gothic"/>
                <a:sym typeface="Century Gothic"/>
              </a:rPr>
              <a:t>Gold</a:t>
            </a:r>
            <a:r>
              <a:rPr lang="en-US" sz="500" b="1" i="0" u="none" strike="noStrike" cap="none" dirty="0">
                <a:solidFill>
                  <a:srgbClr val="3F4749"/>
                </a:solidFill>
                <a:latin typeface="Century Gothic"/>
                <a:ea typeface="Century Gothic"/>
                <a:cs typeface="Century Gothic"/>
                <a:sym typeface="Century Gothic"/>
              </a:rPr>
              <a:t> Members</a:t>
            </a:r>
            <a:endParaRPr sz="500" b="1" i="0" u="none" strike="noStrike" cap="none" dirty="0">
              <a:solidFill>
                <a:srgbClr val="3F4749"/>
              </a:solidFill>
              <a:latin typeface="Century Gothic"/>
              <a:ea typeface="Century Gothic"/>
              <a:cs typeface="Century Gothic"/>
              <a:sym typeface="Century Gothic"/>
            </a:endParaRPr>
          </a:p>
        </p:txBody>
      </p:sp>
      <p:pic>
        <p:nvPicPr>
          <p:cNvPr id="325" name="Google Shape;325;p27"/>
          <p:cNvPicPr preferRelativeResize="0"/>
          <p:nvPr/>
        </p:nvPicPr>
        <p:blipFill>
          <a:blip r:embed="rId3">
            <a:alphaModFix/>
          </a:blip>
          <a:stretch>
            <a:fillRect/>
          </a:stretch>
        </p:blipFill>
        <p:spPr>
          <a:xfrm>
            <a:off x="955440" y="1259816"/>
            <a:ext cx="777240" cy="466344"/>
          </a:xfrm>
          <a:prstGeom prst="rect">
            <a:avLst/>
          </a:prstGeom>
          <a:noFill/>
          <a:ln>
            <a:noFill/>
          </a:ln>
        </p:spPr>
      </p:pic>
      <p:pic>
        <p:nvPicPr>
          <p:cNvPr id="326" name="Google Shape;326;p27"/>
          <p:cNvPicPr preferRelativeResize="0"/>
          <p:nvPr/>
        </p:nvPicPr>
        <p:blipFill>
          <a:blip r:embed="rId4">
            <a:alphaModFix/>
          </a:blip>
          <a:stretch>
            <a:fillRect/>
          </a:stretch>
        </p:blipFill>
        <p:spPr>
          <a:xfrm>
            <a:off x="3974319" y="1254958"/>
            <a:ext cx="777240" cy="476060"/>
          </a:xfrm>
          <a:prstGeom prst="rect">
            <a:avLst/>
          </a:prstGeom>
          <a:noFill/>
          <a:ln>
            <a:noFill/>
          </a:ln>
        </p:spPr>
      </p:pic>
      <p:pic>
        <p:nvPicPr>
          <p:cNvPr id="327" name="Google Shape;327;p27"/>
          <p:cNvPicPr preferRelativeResize="0"/>
          <p:nvPr/>
        </p:nvPicPr>
        <p:blipFill>
          <a:blip r:embed="rId5">
            <a:alphaModFix/>
          </a:blip>
          <a:stretch>
            <a:fillRect/>
          </a:stretch>
        </p:blipFill>
        <p:spPr>
          <a:xfrm>
            <a:off x="4879291" y="1254958"/>
            <a:ext cx="777240" cy="476060"/>
          </a:xfrm>
          <a:prstGeom prst="rect">
            <a:avLst/>
          </a:prstGeom>
          <a:noFill/>
          <a:ln>
            <a:noFill/>
          </a:ln>
        </p:spPr>
      </p:pic>
      <p:pic>
        <p:nvPicPr>
          <p:cNvPr id="328" name="Google Shape;328;p27"/>
          <p:cNvPicPr preferRelativeResize="0"/>
          <p:nvPr/>
        </p:nvPicPr>
        <p:blipFill>
          <a:blip r:embed="rId6">
            <a:alphaModFix/>
          </a:blip>
          <a:stretch>
            <a:fillRect/>
          </a:stretch>
        </p:blipFill>
        <p:spPr>
          <a:xfrm>
            <a:off x="5784264" y="1254958"/>
            <a:ext cx="777240" cy="476060"/>
          </a:xfrm>
          <a:prstGeom prst="rect">
            <a:avLst/>
          </a:prstGeom>
          <a:noFill/>
          <a:ln>
            <a:noFill/>
          </a:ln>
        </p:spPr>
      </p:pic>
      <p:pic>
        <p:nvPicPr>
          <p:cNvPr id="329" name="Google Shape;329;p27"/>
          <p:cNvPicPr preferRelativeResize="0"/>
          <p:nvPr/>
        </p:nvPicPr>
        <p:blipFill rotWithShape="1">
          <a:blip r:embed="rId7">
            <a:alphaModFix/>
          </a:blip>
          <a:srcRect l="11449" r="7976"/>
          <a:stretch/>
        </p:blipFill>
        <p:spPr>
          <a:xfrm>
            <a:off x="7411320" y="1201523"/>
            <a:ext cx="777240" cy="582930"/>
          </a:xfrm>
          <a:prstGeom prst="rect">
            <a:avLst/>
          </a:prstGeom>
          <a:noFill/>
          <a:ln>
            <a:noFill/>
          </a:ln>
        </p:spPr>
      </p:pic>
      <p:pic>
        <p:nvPicPr>
          <p:cNvPr id="330" name="Google Shape;330;p27"/>
          <p:cNvPicPr preferRelativeResize="0"/>
          <p:nvPr/>
        </p:nvPicPr>
        <p:blipFill>
          <a:blip r:embed="rId8">
            <a:alphaModFix/>
          </a:blip>
          <a:stretch>
            <a:fillRect/>
          </a:stretch>
        </p:blipFill>
        <p:spPr>
          <a:xfrm>
            <a:off x="8316293" y="1254958"/>
            <a:ext cx="777240" cy="476060"/>
          </a:xfrm>
          <a:prstGeom prst="rect">
            <a:avLst/>
          </a:prstGeom>
          <a:noFill/>
          <a:ln>
            <a:noFill/>
          </a:ln>
        </p:spPr>
      </p:pic>
      <p:pic>
        <p:nvPicPr>
          <p:cNvPr id="331" name="Google Shape;331;p27"/>
          <p:cNvPicPr preferRelativeResize="0"/>
          <p:nvPr/>
        </p:nvPicPr>
        <p:blipFill rotWithShape="1">
          <a:blip r:embed="rId9">
            <a:alphaModFix/>
          </a:blip>
          <a:srcRect t="33754" b="33832"/>
          <a:stretch/>
        </p:blipFill>
        <p:spPr>
          <a:xfrm>
            <a:off x="50467" y="1415264"/>
            <a:ext cx="777240" cy="155448"/>
          </a:xfrm>
          <a:prstGeom prst="rect">
            <a:avLst/>
          </a:prstGeom>
          <a:noFill/>
          <a:ln>
            <a:noFill/>
          </a:ln>
        </p:spPr>
      </p:pic>
      <p:pic>
        <p:nvPicPr>
          <p:cNvPr id="332" name="Google Shape;332;p27"/>
          <p:cNvPicPr preferRelativeResize="0"/>
          <p:nvPr/>
        </p:nvPicPr>
        <p:blipFill>
          <a:blip r:embed="rId10">
            <a:alphaModFix/>
          </a:blip>
          <a:stretch>
            <a:fillRect/>
          </a:stretch>
        </p:blipFill>
        <p:spPr>
          <a:xfrm>
            <a:off x="1860413" y="1151231"/>
            <a:ext cx="594360" cy="683514"/>
          </a:xfrm>
          <a:prstGeom prst="rect">
            <a:avLst/>
          </a:prstGeom>
          <a:noFill/>
          <a:ln>
            <a:noFill/>
          </a:ln>
        </p:spPr>
      </p:pic>
      <p:pic>
        <p:nvPicPr>
          <p:cNvPr id="333" name="Google Shape;333;p27"/>
          <p:cNvPicPr preferRelativeResize="0"/>
          <p:nvPr/>
        </p:nvPicPr>
        <p:blipFill>
          <a:blip r:embed="rId11">
            <a:alphaModFix/>
          </a:blip>
          <a:stretch>
            <a:fillRect/>
          </a:stretch>
        </p:blipFill>
        <p:spPr>
          <a:xfrm>
            <a:off x="2582506" y="1296696"/>
            <a:ext cx="640080" cy="392582"/>
          </a:xfrm>
          <a:prstGeom prst="rect">
            <a:avLst/>
          </a:prstGeom>
          <a:noFill/>
          <a:ln>
            <a:noFill/>
          </a:ln>
        </p:spPr>
      </p:pic>
      <p:sp>
        <p:nvSpPr>
          <p:cNvPr id="334" name="Google Shape;334;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ko-KR" altLang="en-US" sz="1000" b="1" dirty="0">
                <a:solidFill>
                  <a:srgbClr val="3F4749"/>
                </a:solidFill>
                <a:latin typeface="Century Gothic"/>
                <a:ea typeface="Century Gothic"/>
                <a:cs typeface="Century Gothic"/>
                <a:sym typeface="Century Gothic"/>
              </a:rPr>
              <a:t>플래티넘 회원 </a:t>
            </a:r>
            <a:r>
              <a:rPr lang="en-US" sz="500" b="1" dirty="0">
                <a:solidFill>
                  <a:srgbClr val="3F4749"/>
                </a:solidFill>
                <a:latin typeface="Century Gothic"/>
                <a:ea typeface="Century Gothic"/>
                <a:cs typeface="Century Gothic"/>
                <a:sym typeface="Century Gothic"/>
              </a:rPr>
              <a:t>Platinum</a:t>
            </a:r>
            <a:r>
              <a:rPr lang="en-US" sz="500" b="1" i="0" u="none" strike="noStrike" cap="none" dirty="0">
                <a:solidFill>
                  <a:srgbClr val="3F4749"/>
                </a:solidFill>
                <a:latin typeface="Century Gothic"/>
                <a:ea typeface="Century Gothic"/>
                <a:cs typeface="Century Gothic"/>
                <a:sym typeface="Century Gothic"/>
              </a:rPr>
              <a:t> Members</a:t>
            </a:r>
          </a:p>
        </p:txBody>
      </p:sp>
      <p:pic>
        <p:nvPicPr>
          <p:cNvPr id="335" name="Google Shape;335;p27"/>
          <p:cNvPicPr preferRelativeResize="0"/>
          <p:nvPr/>
        </p:nvPicPr>
        <p:blipFill>
          <a:blip r:embed="rId12">
            <a:alphaModFix/>
          </a:blip>
          <a:stretch>
            <a:fillRect/>
          </a:stretch>
        </p:blipFill>
        <p:spPr>
          <a:xfrm>
            <a:off x="6606481" y="2055769"/>
            <a:ext cx="777240" cy="476060"/>
          </a:xfrm>
          <a:prstGeom prst="rect">
            <a:avLst/>
          </a:prstGeom>
          <a:noFill/>
          <a:ln>
            <a:noFill/>
          </a:ln>
        </p:spPr>
      </p:pic>
      <p:pic>
        <p:nvPicPr>
          <p:cNvPr id="336" name="Google Shape;336;p27"/>
          <p:cNvPicPr preferRelativeResize="0"/>
          <p:nvPr/>
        </p:nvPicPr>
        <p:blipFill>
          <a:blip r:embed="rId13">
            <a:alphaModFix/>
          </a:blip>
          <a:stretch>
            <a:fillRect/>
          </a:stretch>
        </p:blipFill>
        <p:spPr>
          <a:xfrm>
            <a:off x="7452284" y="2055769"/>
            <a:ext cx="777240" cy="476060"/>
          </a:xfrm>
          <a:prstGeom prst="rect">
            <a:avLst/>
          </a:prstGeom>
          <a:noFill/>
          <a:ln>
            <a:noFill/>
          </a:ln>
        </p:spPr>
      </p:pic>
      <p:pic>
        <p:nvPicPr>
          <p:cNvPr id="337" name="Google Shape;337;p27"/>
          <p:cNvPicPr preferRelativeResize="0"/>
          <p:nvPr/>
        </p:nvPicPr>
        <p:blipFill>
          <a:blip r:embed="rId14">
            <a:alphaModFix/>
          </a:blip>
          <a:stretch>
            <a:fillRect/>
          </a:stretch>
        </p:blipFill>
        <p:spPr>
          <a:xfrm>
            <a:off x="5532077" y="1987017"/>
            <a:ext cx="1005840" cy="613563"/>
          </a:xfrm>
          <a:prstGeom prst="rect">
            <a:avLst/>
          </a:prstGeom>
          <a:noFill/>
          <a:ln>
            <a:noFill/>
          </a:ln>
        </p:spPr>
      </p:pic>
      <p:pic>
        <p:nvPicPr>
          <p:cNvPr id="338" name="Google Shape;338;p27"/>
          <p:cNvPicPr preferRelativeResize="0"/>
          <p:nvPr/>
        </p:nvPicPr>
        <p:blipFill>
          <a:blip r:embed="rId15">
            <a:alphaModFix/>
          </a:blip>
          <a:stretch>
            <a:fillRect/>
          </a:stretch>
        </p:blipFill>
        <p:spPr>
          <a:xfrm>
            <a:off x="3840470" y="2225790"/>
            <a:ext cx="777240" cy="136017"/>
          </a:xfrm>
          <a:prstGeom prst="rect">
            <a:avLst/>
          </a:prstGeom>
          <a:noFill/>
          <a:ln>
            <a:noFill/>
          </a:ln>
        </p:spPr>
      </p:pic>
      <p:pic>
        <p:nvPicPr>
          <p:cNvPr id="339" name="Google Shape;339;p27"/>
          <p:cNvPicPr preferRelativeResize="0"/>
          <p:nvPr/>
        </p:nvPicPr>
        <p:blipFill>
          <a:blip r:embed="rId16">
            <a:alphaModFix/>
          </a:blip>
          <a:stretch>
            <a:fillRect/>
          </a:stretch>
        </p:blipFill>
        <p:spPr>
          <a:xfrm>
            <a:off x="1440240" y="2172355"/>
            <a:ext cx="777240" cy="242888"/>
          </a:xfrm>
          <a:prstGeom prst="rect">
            <a:avLst/>
          </a:prstGeom>
          <a:noFill/>
          <a:ln>
            <a:noFill/>
          </a:ln>
        </p:spPr>
      </p:pic>
      <p:pic>
        <p:nvPicPr>
          <p:cNvPr id="340" name="Google Shape;340;p27"/>
          <p:cNvPicPr preferRelativeResize="0"/>
          <p:nvPr/>
        </p:nvPicPr>
        <p:blipFill>
          <a:blip r:embed="rId17">
            <a:alphaModFix/>
          </a:blip>
          <a:stretch>
            <a:fillRect/>
          </a:stretch>
        </p:blipFill>
        <p:spPr>
          <a:xfrm>
            <a:off x="4686274" y="2211217"/>
            <a:ext cx="777240" cy="165164"/>
          </a:xfrm>
          <a:prstGeom prst="rect">
            <a:avLst/>
          </a:prstGeom>
          <a:noFill/>
          <a:ln>
            <a:noFill/>
          </a:ln>
        </p:spPr>
      </p:pic>
      <p:pic>
        <p:nvPicPr>
          <p:cNvPr id="341" name="Google Shape;341;p27"/>
          <p:cNvPicPr preferRelativeResize="0"/>
          <p:nvPr/>
        </p:nvPicPr>
        <p:blipFill>
          <a:blip r:embed="rId18">
            <a:alphaModFix/>
          </a:blip>
          <a:stretch>
            <a:fillRect/>
          </a:stretch>
        </p:blipFill>
        <p:spPr>
          <a:xfrm>
            <a:off x="4647639" y="3636907"/>
            <a:ext cx="685800" cy="421277"/>
          </a:xfrm>
          <a:prstGeom prst="rect">
            <a:avLst/>
          </a:prstGeom>
          <a:noFill/>
          <a:ln>
            <a:noFill/>
          </a:ln>
        </p:spPr>
      </p:pic>
      <p:pic>
        <p:nvPicPr>
          <p:cNvPr id="342" name="Google Shape;342;p27"/>
          <p:cNvPicPr preferRelativeResize="0"/>
          <p:nvPr/>
        </p:nvPicPr>
        <p:blipFill>
          <a:blip r:embed="rId19">
            <a:alphaModFix/>
          </a:blip>
          <a:stretch>
            <a:fillRect/>
          </a:stretch>
        </p:blipFill>
        <p:spPr>
          <a:xfrm>
            <a:off x="8494593" y="3711692"/>
            <a:ext cx="594360" cy="271707"/>
          </a:xfrm>
          <a:prstGeom prst="rect">
            <a:avLst/>
          </a:prstGeom>
          <a:noFill/>
          <a:ln>
            <a:noFill/>
          </a:ln>
        </p:spPr>
      </p:pic>
      <p:pic>
        <p:nvPicPr>
          <p:cNvPr id="343" name="Google Shape;343;p27"/>
          <p:cNvPicPr preferRelativeResize="0"/>
          <p:nvPr/>
        </p:nvPicPr>
        <p:blipFill rotWithShape="1">
          <a:blip r:embed="rId20">
            <a:alphaModFix/>
          </a:blip>
          <a:srcRect l="14394" r="11558"/>
          <a:stretch/>
        </p:blipFill>
        <p:spPr>
          <a:xfrm>
            <a:off x="1656031" y="3594327"/>
            <a:ext cx="548640" cy="506437"/>
          </a:xfrm>
          <a:prstGeom prst="rect">
            <a:avLst/>
          </a:prstGeom>
          <a:noFill/>
          <a:ln>
            <a:noFill/>
          </a:ln>
        </p:spPr>
      </p:pic>
      <p:pic>
        <p:nvPicPr>
          <p:cNvPr id="344" name="Google Shape;344;p27"/>
          <p:cNvPicPr preferRelativeResize="0"/>
          <p:nvPr/>
        </p:nvPicPr>
        <p:blipFill rotWithShape="1">
          <a:blip r:embed="rId21">
            <a:alphaModFix/>
          </a:blip>
          <a:srcRect l="2792" r="5346"/>
          <a:stretch/>
        </p:blipFill>
        <p:spPr>
          <a:xfrm>
            <a:off x="3883735" y="3622211"/>
            <a:ext cx="685800" cy="450669"/>
          </a:xfrm>
          <a:prstGeom prst="rect">
            <a:avLst/>
          </a:prstGeom>
          <a:noFill/>
          <a:ln>
            <a:noFill/>
          </a:ln>
        </p:spPr>
      </p:pic>
      <p:pic>
        <p:nvPicPr>
          <p:cNvPr id="345" name="Google Shape;345;p27"/>
          <p:cNvPicPr preferRelativeResize="0"/>
          <p:nvPr/>
        </p:nvPicPr>
        <p:blipFill rotWithShape="1">
          <a:blip r:embed="rId22">
            <a:alphaModFix/>
          </a:blip>
          <a:srcRect l="7746" r="6651"/>
          <a:stretch/>
        </p:blipFill>
        <p:spPr>
          <a:xfrm>
            <a:off x="7776408" y="3625651"/>
            <a:ext cx="640080" cy="443789"/>
          </a:xfrm>
          <a:prstGeom prst="rect">
            <a:avLst/>
          </a:prstGeom>
          <a:noFill/>
          <a:ln>
            <a:noFill/>
          </a:ln>
        </p:spPr>
      </p:pic>
      <p:pic>
        <p:nvPicPr>
          <p:cNvPr id="346" name="Google Shape;346;p27"/>
          <p:cNvPicPr preferRelativeResize="0"/>
          <p:nvPr/>
        </p:nvPicPr>
        <p:blipFill rotWithShape="1">
          <a:blip r:embed="rId23">
            <a:alphaModFix/>
          </a:blip>
          <a:srcRect t="29853" b="31384"/>
          <a:stretch/>
        </p:blipFill>
        <p:spPr>
          <a:xfrm>
            <a:off x="2282775" y="3762355"/>
            <a:ext cx="758950" cy="170381"/>
          </a:xfrm>
          <a:prstGeom prst="rect">
            <a:avLst/>
          </a:prstGeom>
          <a:noFill/>
          <a:ln>
            <a:noFill/>
          </a:ln>
        </p:spPr>
      </p:pic>
      <p:pic>
        <p:nvPicPr>
          <p:cNvPr id="347" name="Google Shape;347;p27"/>
          <p:cNvPicPr preferRelativeResize="0"/>
          <p:nvPr/>
        </p:nvPicPr>
        <p:blipFill>
          <a:blip r:embed="rId24">
            <a:alphaModFix/>
          </a:blip>
          <a:stretch>
            <a:fillRect/>
          </a:stretch>
        </p:blipFill>
        <p:spPr>
          <a:xfrm>
            <a:off x="1241900" y="3224998"/>
            <a:ext cx="685800" cy="127363"/>
          </a:xfrm>
          <a:prstGeom prst="rect">
            <a:avLst/>
          </a:prstGeom>
          <a:noFill/>
          <a:ln>
            <a:noFill/>
          </a:ln>
        </p:spPr>
      </p:pic>
      <p:pic>
        <p:nvPicPr>
          <p:cNvPr id="348" name="Google Shape;348;p27"/>
          <p:cNvPicPr preferRelativeResize="0"/>
          <p:nvPr/>
        </p:nvPicPr>
        <p:blipFill>
          <a:blip r:embed="rId25">
            <a:alphaModFix/>
          </a:blip>
          <a:stretch>
            <a:fillRect/>
          </a:stretch>
        </p:blipFill>
        <p:spPr>
          <a:xfrm>
            <a:off x="544362" y="3128661"/>
            <a:ext cx="640075" cy="320037"/>
          </a:xfrm>
          <a:prstGeom prst="rect">
            <a:avLst/>
          </a:prstGeom>
          <a:noFill/>
          <a:ln>
            <a:noFill/>
          </a:ln>
        </p:spPr>
      </p:pic>
      <p:pic>
        <p:nvPicPr>
          <p:cNvPr id="349" name="Google Shape;349;p27"/>
          <p:cNvPicPr preferRelativeResize="0"/>
          <p:nvPr/>
        </p:nvPicPr>
        <p:blipFill>
          <a:blip r:embed="rId26">
            <a:alphaModFix/>
          </a:blip>
          <a:stretch>
            <a:fillRect/>
          </a:stretch>
        </p:blipFill>
        <p:spPr>
          <a:xfrm>
            <a:off x="3119830" y="3748104"/>
            <a:ext cx="685800" cy="198882"/>
          </a:xfrm>
          <a:prstGeom prst="rect">
            <a:avLst/>
          </a:prstGeom>
          <a:noFill/>
          <a:ln>
            <a:noFill/>
          </a:ln>
        </p:spPr>
      </p:pic>
      <p:pic>
        <p:nvPicPr>
          <p:cNvPr id="350" name="Google Shape;350;p27"/>
          <p:cNvPicPr preferRelativeResize="0"/>
          <p:nvPr/>
        </p:nvPicPr>
        <p:blipFill>
          <a:blip r:embed="rId27">
            <a:alphaModFix/>
          </a:blip>
          <a:stretch>
            <a:fillRect/>
          </a:stretch>
        </p:blipFill>
        <p:spPr>
          <a:xfrm>
            <a:off x="4123500" y="3133234"/>
            <a:ext cx="640075" cy="310891"/>
          </a:xfrm>
          <a:prstGeom prst="rect">
            <a:avLst/>
          </a:prstGeom>
          <a:noFill/>
          <a:ln>
            <a:noFill/>
          </a:ln>
        </p:spPr>
      </p:pic>
      <p:pic>
        <p:nvPicPr>
          <p:cNvPr id="351" name="Google Shape;351;p27"/>
          <p:cNvPicPr preferRelativeResize="0"/>
          <p:nvPr/>
        </p:nvPicPr>
        <p:blipFill>
          <a:blip r:embed="rId28">
            <a:alphaModFix/>
          </a:blip>
          <a:stretch>
            <a:fillRect/>
          </a:stretch>
        </p:blipFill>
        <p:spPr>
          <a:xfrm>
            <a:off x="4821038" y="3215200"/>
            <a:ext cx="685800" cy="146958"/>
          </a:xfrm>
          <a:prstGeom prst="rect">
            <a:avLst/>
          </a:prstGeom>
          <a:noFill/>
          <a:ln>
            <a:noFill/>
          </a:ln>
        </p:spPr>
      </p:pic>
      <p:pic>
        <p:nvPicPr>
          <p:cNvPr id="352" name="Google Shape;352;p27"/>
          <p:cNvPicPr preferRelativeResize="0"/>
          <p:nvPr/>
        </p:nvPicPr>
        <p:blipFill>
          <a:blip r:embed="rId29">
            <a:alphaModFix/>
          </a:blip>
          <a:stretch>
            <a:fillRect/>
          </a:stretch>
        </p:blipFill>
        <p:spPr>
          <a:xfrm>
            <a:off x="6175449" y="3736674"/>
            <a:ext cx="685800" cy="221742"/>
          </a:xfrm>
          <a:prstGeom prst="rect">
            <a:avLst/>
          </a:prstGeom>
          <a:noFill/>
          <a:ln>
            <a:noFill/>
          </a:ln>
        </p:spPr>
      </p:pic>
      <p:pic>
        <p:nvPicPr>
          <p:cNvPr id="353" name="Google Shape;353;p27"/>
          <p:cNvPicPr preferRelativeResize="0"/>
          <p:nvPr/>
        </p:nvPicPr>
        <p:blipFill>
          <a:blip r:embed="rId30">
            <a:alphaModFix/>
          </a:blip>
          <a:stretch>
            <a:fillRect/>
          </a:stretch>
        </p:blipFill>
        <p:spPr>
          <a:xfrm>
            <a:off x="6939353" y="3678392"/>
            <a:ext cx="758950" cy="338307"/>
          </a:xfrm>
          <a:prstGeom prst="rect">
            <a:avLst/>
          </a:prstGeom>
          <a:noFill/>
          <a:ln>
            <a:noFill/>
          </a:ln>
        </p:spPr>
      </p:pic>
      <p:pic>
        <p:nvPicPr>
          <p:cNvPr id="354" name="Google Shape;354;p27"/>
          <p:cNvPicPr preferRelativeResize="0"/>
          <p:nvPr/>
        </p:nvPicPr>
        <p:blipFill>
          <a:blip r:embed="rId31">
            <a:alphaModFix/>
          </a:blip>
          <a:stretch>
            <a:fillRect/>
          </a:stretch>
        </p:blipFill>
        <p:spPr>
          <a:xfrm>
            <a:off x="6216113" y="3228100"/>
            <a:ext cx="685800" cy="121158"/>
          </a:xfrm>
          <a:prstGeom prst="rect">
            <a:avLst/>
          </a:prstGeom>
          <a:noFill/>
          <a:ln>
            <a:noFill/>
          </a:ln>
        </p:spPr>
      </p:pic>
      <p:pic>
        <p:nvPicPr>
          <p:cNvPr id="355" name="Google Shape;355;p27"/>
          <p:cNvPicPr preferRelativeResize="0"/>
          <p:nvPr/>
        </p:nvPicPr>
        <p:blipFill>
          <a:blip r:embed="rId32">
            <a:alphaModFix/>
          </a:blip>
          <a:stretch>
            <a:fillRect/>
          </a:stretch>
        </p:blipFill>
        <p:spPr>
          <a:xfrm>
            <a:off x="5411544" y="3734389"/>
            <a:ext cx="685800" cy="226313"/>
          </a:xfrm>
          <a:prstGeom prst="rect">
            <a:avLst/>
          </a:prstGeom>
          <a:noFill/>
          <a:ln>
            <a:noFill/>
          </a:ln>
        </p:spPr>
      </p:pic>
      <p:pic>
        <p:nvPicPr>
          <p:cNvPr id="356" name="Google Shape;356;p27"/>
          <p:cNvPicPr preferRelativeResize="0"/>
          <p:nvPr/>
        </p:nvPicPr>
        <p:blipFill>
          <a:blip r:embed="rId33">
            <a:alphaModFix/>
          </a:blip>
          <a:stretch>
            <a:fillRect/>
          </a:stretch>
        </p:blipFill>
        <p:spPr>
          <a:xfrm>
            <a:off x="6959375" y="3137804"/>
            <a:ext cx="685800" cy="301750"/>
          </a:xfrm>
          <a:prstGeom prst="rect">
            <a:avLst/>
          </a:prstGeom>
          <a:noFill/>
          <a:ln>
            <a:noFill/>
          </a:ln>
        </p:spPr>
      </p:pic>
      <p:pic>
        <p:nvPicPr>
          <p:cNvPr id="357" name="Google Shape;357;p27"/>
          <p:cNvPicPr preferRelativeResize="0"/>
          <p:nvPr/>
        </p:nvPicPr>
        <p:blipFill>
          <a:blip r:embed="rId34">
            <a:alphaModFix/>
          </a:blip>
          <a:stretch>
            <a:fillRect/>
          </a:stretch>
        </p:blipFill>
        <p:spPr>
          <a:xfrm>
            <a:off x="2286043" y="2222159"/>
            <a:ext cx="777225" cy="143279"/>
          </a:xfrm>
          <a:prstGeom prst="rect">
            <a:avLst/>
          </a:prstGeom>
          <a:noFill/>
          <a:ln>
            <a:noFill/>
          </a:ln>
        </p:spPr>
      </p:pic>
      <p:pic>
        <p:nvPicPr>
          <p:cNvPr id="358" name="Google Shape;358;p27"/>
          <p:cNvPicPr preferRelativeResize="0"/>
          <p:nvPr/>
        </p:nvPicPr>
        <p:blipFill>
          <a:blip r:embed="rId35">
            <a:alphaModFix/>
          </a:blip>
          <a:stretch>
            <a:fillRect/>
          </a:stretch>
        </p:blipFill>
        <p:spPr>
          <a:xfrm>
            <a:off x="1985162" y="3165562"/>
            <a:ext cx="685801" cy="246235"/>
          </a:xfrm>
          <a:prstGeom prst="rect">
            <a:avLst/>
          </a:prstGeom>
          <a:noFill/>
          <a:ln>
            <a:noFill/>
          </a:ln>
        </p:spPr>
      </p:pic>
      <p:pic>
        <p:nvPicPr>
          <p:cNvPr id="359" name="Google Shape;359;p27"/>
          <p:cNvPicPr preferRelativeResize="0"/>
          <p:nvPr/>
        </p:nvPicPr>
        <p:blipFill>
          <a:blip r:embed="rId36">
            <a:alphaModFix/>
          </a:blip>
          <a:stretch>
            <a:fillRect/>
          </a:stretch>
        </p:blipFill>
        <p:spPr>
          <a:xfrm>
            <a:off x="68663" y="2152063"/>
            <a:ext cx="685800" cy="283470"/>
          </a:xfrm>
          <a:prstGeom prst="rect">
            <a:avLst/>
          </a:prstGeom>
          <a:noFill/>
          <a:ln>
            <a:noFill/>
          </a:ln>
        </p:spPr>
      </p:pic>
      <p:pic>
        <p:nvPicPr>
          <p:cNvPr id="360" name="Google Shape;360;p27"/>
          <p:cNvPicPr preferRelativeResize="0"/>
          <p:nvPr/>
        </p:nvPicPr>
        <p:blipFill>
          <a:blip r:embed="rId37">
            <a:alphaModFix/>
          </a:blip>
          <a:stretch>
            <a:fillRect/>
          </a:stretch>
        </p:blipFill>
        <p:spPr>
          <a:xfrm>
            <a:off x="8298087" y="2217369"/>
            <a:ext cx="777250" cy="152859"/>
          </a:xfrm>
          <a:prstGeom prst="rect">
            <a:avLst/>
          </a:prstGeom>
          <a:noFill/>
          <a:ln>
            <a:noFill/>
          </a:ln>
        </p:spPr>
      </p:pic>
      <p:pic>
        <p:nvPicPr>
          <p:cNvPr id="361" name="Google Shape;361;p27"/>
          <p:cNvPicPr preferRelativeResize="0"/>
          <p:nvPr/>
        </p:nvPicPr>
        <p:blipFill>
          <a:blip r:embed="rId38">
            <a:alphaModFix/>
          </a:blip>
          <a:stretch>
            <a:fillRect/>
          </a:stretch>
        </p:blipFill>
        <p:spPr>
          <a:xfrm>
            <a:off x="823026" y="1953725"/>
            <a:ext cx="548650" cy="680147"/>
          </a:xfrm>
          <a:prstGeom prst="rect">
            <a:avLst/>
          </a:prstGeom>
          <a:noFill/>
          <a:ln>
            <a:noFill/>
          </a:ln>
        </p:spPr>
      </p:pic>
      <p:pic>
        <p:nvPicPr>
          <p:cNvPr id="362" name="Google Shape;362;p27"/>
          <p:cNvPicPr preferRelativeResize="0"/>
          <p:nvPr/>
        </p:nvPicPr>
        <p:blipFill>
          <a:blip r:embed="rId39">
            <a:alphaModFix/>
          </a:blip>
          <a:stretch>
            <a:fillRect/>
          </a:stretch>
        </p:blipFill>
        <p:spPr>
          <a:xfrm>
            <a:off x="3471688" y="3113877"/>
            <a:ext cx="594350" cy="349604"/>
          </a:xfrm>
          <a:prstGeom prst="rect">
            <a:avLst/>
          </a:prstGeom>
          <a:noFill/>
          <a:ln>
            <a:noFill/>
          </a:ln>
        </p:spPr>
      </p:pic>
      <p:pic>
        <p:nvPicPr>
          <p:cNvPr id="363" name="Google Shape;363;p27"/>
          <p:cNvPicPr preferRelativeResize="0"/>
          <p:nvPr/>
        </p:nvPicPr>
        <p:blipFill>
          <a:blip r:embed="rId40">
            <a:alphaModFix/>
          </a:blip>
          <a:stretch>
            <a:fillRect/>
          </a:stretch>
        </p:blipFill>
        <p:spPr>
          <a:xfrm>
            <a:off x="6045297" y="4509523"/>
            <a:ext cx="640075" cy="142134"/>
          </a:xfrm>
          <a:prstGeom prst="rect">
            <a:avLst/>
          </a:prstGeom>
          <a:noFill/>
          <a:ln>
            <a:noFill/>
          </a:ln>
        </p:spPr>
      </p:pic>
      <p:pic>
        <p:nvPicPr>
          <p:cNvPr id="364" name="Google Shape;364;p27"/>
          <p:cNvPicPr preferRelativeResize="0"/>
          <p:nvPr/>
        </p:nvPicPr>
        <p:blipFill rotWithShape="1">
          <a:blip r:embed="rId41">
            <a:alphaModFix/>
          </a:blip>
          <a:srcRect l="24529" r="25307"/>
          <a:stretch/>
        </p:blipFill>
        <p:spPr>
          <a:xfrm>
            <a:off x="3350319" y="1186213"/>
            <a:ext cx="496267" cy="613550"/>
          </a:xfrm>
          <a:prstGeom prst="rect">
            <a:avLst/>
          </a:prstGeom>
          <a:noFill/>
          <a:ln>
            <a:noFill/>
          </a:ln>
        </p:spPr>
      </p:pic>
      <p:pic>
        <p:nvPicPr>
          <p:cNvPr id="365" name="Google Shape;365;p27"/>
          <p:cNvPicPr preferRelativeResize="0"/>
          <p:nvPr/>
        </p:nvPicPr>
        <p:blipFill rotWithShape="1">
          <a:blip r:embed="rId42">
            <a:alphaModFix/>
          </a:blip>
          <a:srcRect l="12047" r="7959"/>
          <a:stretch/>
        </p:blipFill>
        <p:spPr>
          <a:xfrm>
            <a:off x="3222387" y="4742999"/>
            <a:ext cx="411600" cy="296400"/>
          </a:xfrm>
          <a:prstGeom prst="rect">
            <a:avLst/>
          </a:prstGeom>
          <a:noFill/>
          <a:ln>
            <a:noFill/>
          </a:ln>
        </p:spPr>
      </p:pic>
      <p:pic>
        <p:nvPicPr>
          <p:cNvPr id="366" name="Google Shape;366;p27"/>
          <p:cNvPicPr preferRelativeResize="0"/>
          <p:nvPr/>
        </p:nvPicPr>
        <p:blipFill>
          <a:blip r:embed="rId43">
            <a:alphaModFix/>
          </a:blip>
          <a:stretch>
            <a:fillRect/>
          </a:stretch>
        </p:blipFill>
        <p:spPr>
          <a:xfrm>
            <a:off x="5510133" y="4695747"/>
            <a:ext cx="411480" cy="390905"/>
          </a:xfrm>
          <a:prstGeom prst="rect">
            <a:avLst/>
          </a:prstGeom>
          <a:noFill/>
          <a:ln>
            <a:noFill/>
          </a:ln>
        </p:spPr>
      </p:pic>
      <p:pic>
        <p:nvPicPr>
          <p:cNvPr id="367" name="Google Shape;367;p27"/>
          <p:cNvPicPr preferRelativeResize="0"/>
          <p:nvPr/>
        </p:nvPicPr>
        <p:blipFill>
          <a:blip r:embed="rId44">
            <a:alphaModFix/>
          </a:blip>
          <a:stretch>
            <a:fillRect/>
          </a:stretch>
        </p:blipFill>
        <p:spPr>
          <a:xfrm>
            <a:off x="2463600" y="4464628"/>
            <a:ext cx="411479" cy="231926"/>
          </a:xfrm>
          <a:prstGeom prst="rect">
            <a:avLst/>
          </a:prstGeom>
          <a:noFill/>
          <a:ln>
            <a:noFill/>
          </a:ln>
        </p:spPr>
      </p:pic>
      <p:pic>
        <p:nvPicPr>
          <p:cNvPr id="368" name="Google Shape;368;p27"/>
          <p:cNvPicPr preferRelativeResize="0"/>
          <p:nvPr/>
        </p:nvPicPr>
        <p:blipFill rotWithShape="1">
          <a:blip r:embed="rId45">
            <a:alphaModFix/>
          </a:blip>
          <a:srcRect t="21204" b="18071"/>
          <a:stretch/>
        </p:blipFill>
        <p:spPr>
          <a:xfrm>
            <a:off x="5529121" y="4453406"/>
            <a:ext cx="411480" cy="254369"/>
          </a:xfrm>
          <a:prstGeom prst="rect">
            <a:avLst/>
          </a:prstGeom>
          <a:noFill/>
          <a:ln>
            <a:noFill/>
          </a:ln>
        </p:spPr>
      </p:pic>
      <p:pic>
        <p:nvPicPr>
          <p:cNvPr id="369" name="Google Shape;369;p27"/>
          <p:cNvPicPr preferRelativeResize="0"/>
          <p:nvPr/>
        </p:nvPicPr>
        <p:blipFill>
          <a:blip r:embed="rId46">
            <a:alphaModFix/>
          </a:blip>
          <a:stretch>
            <a:fillRect/>
          </a:stretch>
        </p:blipFill>
        <p:spPr>
          <a:xfrm>
            <a:off x="6790069" y="4490813"/>
            <a:ext cx="411480" cy="179555"/>
          </a:xfrm>
          <a:prstGeom prst="rect">
            <a:avLst/>
          </a:prstGeom>
          <a:noFill/>
          <a:ln>
            <a:noFill/>
          </a:ln>
        </p:spPr>
      </p:pic>
      <p:pic>
        <p:nvPicPr>
          <p:cNvPr id="370" name="Google Shape;370;p27"/>
          <p:cNvPicPr preferRelativeResize="0"/>
          <p:nvPr/>
        </p:nvPicPr>
        <p:blipFill>
          <a:blip r:embed="rId47">
            <a:alphaModFix/>
          </a:blip>
          <a:stretch>
            <a:fillRect/>
          </a:stretch>
        </p:blipFill>
        <p:spPr>
          <a:xfrm>
            <a:off x="3495952" y="4513258"/>
            <a:ext cx="411480" cy="134666"/>
          </a:xfrm>
          <a:prstGeom prst="rect">
            <a:avLst/>
          </a:prstGeom>
          <a:noFill/>
          <a:ln>
            <a:noFill/>
          </a:ln>
        </p:spPr>
      </p:pic>
      <p:pic>
        <p:nvPicPr>
          <p:cNvPr id="371" name="Google Shape;371;p27"/>
          <p:cNvPicPr preferRelativeResize="0"/>
          <p:nvPr/>
        </p:nvPicPr>
        <p:blipFill rotWithShape="1">
          <a:blip r:embed="rId48">
            <a:alphaModFix/>
          </a:blip>
          <a:srcRect t="12872" b="8492"/>
          <a:stretch/>
        </p:blipFill>
        <p:spPr>
          <a:xfrm>
            <a:off x="1947424" y="4487073"/>
            <a:ext cx="411480" cy="187036"/>
          </a:xfrm>
          <a:prstGeom prst="rect">
            <a:avLst/>
          </a:prstGeom>
          <a:noFill/>
          <a:ln>
            <a:noFill/>
          </a:ln>
        </p:spPr>
      </p:pic>
      <p:pic>
        <p:nvPicPr>
          <p:cNvPr id="372" name="Google Shape;372;p27"/>
          <p:cNvPicPr preferRelativeResize="0"/>
          <p:nvPr/>
        </p:nvPicPr>
        <p:blipFill>
          <a:blip r:embed="rId49">
            <a:alphaModFix/>
          </a:blip>
          <a:stretch>
            <a:fillRect/>
          </a:stretch>
        </p:blipFill>
        <p:spPr>
          <a:xfrm>
            <a:off x="567601" y="4514754"/>
            <a:ext cx="411480" cy="131674"/>
          </a:xfrm>
          <a:prstGeom prst="rect">
            <a:avLst/>
          </a:prstGeom>
          <a:noFill/>
          <a:ln>
            <a:noFill/>
          </a:ln>
        </p:spPr>
      </p:pic>
      <p:pic>
        <p:nvPicPr>
          <p:cNvPr id="373" name="Google Shape;373;p27"/>
          <p:cNvPicPr preferRelativeResize="0"/>
          <p:nvPr/>
        </p:nvPicPr>
        <p:blipFill>
          <a:blip r:embed="rId50">
            <a:alphaModFix/>
          </a:blip>
          <a:stretch>
            <a:fillRect/>
          </a:stretch>
        </p:blipFill>
        <p:spPr>
          <a:xfrm>
            <a:off x="2979776" y="4509517"/>
            <a:ext cx="411480" cy="142148"/>
          </a:xfrm>
          <a:prstGeom prst="rect">
            <a:avLst/>
          </a:prstGeom>
          <a:noFill/>
          <a:ln>
            <a:noFill/>
          </a:ln>
        </p:spPr>
      </p:pic>
      <p:pic>
        <p:nvPicPr>
          <p:cNvPr id="374" name="Google Shape;374;p27"/>
          <p:cNvPicPr preferRelativeResize="0"/>
          <p:nvPr/>
        </p:nvPicPr>
        <p:blipFill>
          <a:blip r:embed="rId51">
            <a:alphaModFix/>
          </a:blip>
          <a:stretch>
            <a:fillRect/>
          </a:stretch>
        </p:blipFill>
        <p:spPr>
          <a:xfrm>
            <a:off x="51425" y="4543183"/>
            <a:ext cx="411480" cy="74815"/>
          </a:xfrm>
          <a:prstGeom prst="rect">
            <a:avLst/>
          </a:prstGeom>
          <a:noFill/>
          <a:ln>
            <a:noFill/>
          </a:ln>
        </p:spPr>
      </p:pic>
      <p:pic>
        <p:nvPicPr>
          <p:cNvPr id="375" name="Google Shape;375;p27"/>
          <p:cNvPicPr preferRelativeResize="0"/>
          <p:nvPr/>
        </p:nvPicPr>
        <p:blipFill>
          <a:blip r:embed="rId52">
            <a:alphaModFix/>
          </a:blip>
          <a:stretch>
            <a:fillRect/>
          </a:stretch>
        </p:blipFill>
        <p:spPr>
          <a:xfrm>
            <a:off x="3711673" y="4837315"/>
            <a:ext cx="685800" cy="107769"/>
          </a:xfrm>
          <a:prstGeom prst="rect">
            <a:avLst/>
          </a:prstGeom>
          <a:noFill/>
          <a:ln>
            <a:noFill/>
          </a:ln>
        </p:spPr>
      </p:pic>
      <p:pic>
        <p:nvPicPr>
          <p:cNvPr id="376" name="Google Shape;376;p27"/>
          <p:cNvPicPr preferRelativeResize="0"/>
          <p:nvPr/>
        </p:nvPicPr>
        <p:blipFill>
          <a:blip r:embed="rId53">
            <a:alphaModFix/>
          </a:blip>
          <a:stretch>
            <a:fillRect/>
          </a:stretch>
        </p:blipFill>
        <p:spPr>
          <a:xfrm>
            <a:off x="1083778" y="4522405"/>
            <a:ext cx="758950" cy="116372"/>
          </a:xfrm>
          <a:prstGeom prst="rect">
            <a:avLst/>
          </a:prstGeom>
          <a:noFill/>
          <a:ln>
            <a:noFill/>
          </a:ln>
        </p:spPr>
      </p:pic>
      <p:pic>
        <p:nvPicPr>
          <p:cNvPr id="377" name="Google Shape;377;p27"/>
          <p:cNvPicPr preferRelativeResize="0"/>
          <p:nvPr/>
        </p:nvPicPr>
        <p:blipFill>
          <a:blip r:embed="rId54">
            <a:alphaModFix/>
          </a:blip>
          <a:stretch>
            <a:fillRect/>
          </a:stretch>
        </p:blipFill>
        <p:spPr>
          <a:xfrm>
            <a:off x="4012128" y="4497106"/>
            <a:ext cx="758950" cy="166970"/>
          </a:xfrm>
          <a:prstGeom prst="rect">
            <a:avLst/>
          </a:prstGeom>
          <a:noFill/>
          <a:ln>
            <a:noFill/>
          </a:ln>
        </p:spPr>
      </p:pic>
      <p:pic>
        <p:nvPicPr>
          <p:cNvPr id="378" name="Google Shape;378;p27"/>
          <p:cNvPicPr preferRelativeResize="0"/>
          <p:nvPr/>
        </p:nvPicPr>
        <p:blipFill>
          <a:blip r:embed="rId55">
            <a:alphaModFix/>
          </a:blip>
          <a:stretch>
            <a:fillRect/>
          </a:stretch>
        </p:blipFill>
        <p:spPr>
          <a:xfrm>
            <a:off x="8606238" y="4510486"/>
            <a:ext cx="457200" cy="140210"/>
          </a:xfrm>
          <a:prstGeom prst="rect">
            <a:avLst/>
          </a:prstGeom>
          <a:noFill/>
          <a:ln>
            <a:noFill/>
          </a:ln>
        </p:spPr>
      </p:pic>
      <p:pic>
        <p:nvPicPr>
          <p:cNvPr id="379" name="Google Shape;379;p27"/>
          <p:cNvPicPr preferRelativeResize="0"/>
          <p:nvPr/>
        </p:nvPicPr>
        <p:blipFill>
          <a:blip r:embed="rId56">
            <a:alphaModFix/>
          </a:blip>
          <a:stretch>
            <a:fillRect/>
          </a:stretch>
        </p:blipFill>
        <p:spPr>
          <a:xfrm>
            <a:off x="4883798" y="4768667"/>
            <a:ext cx="548650" cy="245065"/>
          </a:xfrm>
          <a:prstGeom prst="rect">
            <a:avLst/>
          </a:prstGeom>
          <a:noFill/>
          <a:ln>
            <a:noFill/>
          </a:ln>
        </p:spPr>
      </p:pic>
      <p:pic>
        <p:nvPicPr>
          <p:cNvPr id="380" name="Google Shape;380;p27"/>
          <p:cNvPicPr preferRelativeResize="0"/>
          <p:nvPr/>
        </p:nvPicPr>
        <p:blipFill>
          <a:blip r:embed="rId57">
            <a:alphaModFix/>
          </a:blip>
          <a:stretch>
            <a:fillRect/>
          </a:stretch>
        </p:blipFill>
        <p:spPr>
          <a:xfrm>
            <a:off x="4875775" y="4496469"/>
            <a:ext cx="548650" cy="168243"/>
          </a:xfrm>
          <a:prstGeom prst="rect">
            <a:avLst/>
          </a:prstGeom>
          <a:noFill/>
          <a:ln>
            <a:noFill/>
          </a:ln>
        </p:spPr>
      </p:pic>
      <p:pic>
        <p:nvPicPr>
          <p:cNvPr id="381" name="Google Shape;381;p27"/>
          <p:cNvPicPr preferRelativeResize="0"/>
          <p:nvPr/>
        </p:nvPicPr>
        <p:blipFill>
          <a:blip r:embed="rId58">
            <a:alphaModFix/>
          </a:blip>
          <a:stretch>
            <a:fillRect/>
          </a:stretch>
        </p:blipFill>
        <p:spPr>
          <a:xfrm>
            <a:off x="6689237" y="1209067"/>
            <a:ext cx="594350" cy="567841"/>
          </a:xfrm>
          <a:prstGeom prst="rect">
            <a:avLst/>
          </a:prstGeom>
          <a:noFill/>
          <a:ln>
            <a:noFill/>
          </a:ln>
        </p:spPr>
      </p:pic>
      <p:pic>
        <p:nvPicPr>
          <p:cNvPr id="382" name="Google Shape;382;p27"/>
          <p:cNvPicPr preferRelativeResize="0"/>
          <p:nvPr/>
        </p:nvPicPr>
        <p:blipFill>
          <a:blip r:embed="rId59">
            <a:alphaModFix/>
          </a:blip>
          <a:stretch>
            <a:fillRect/>
          </a:stretch>
        </p:blipFill>
        <p:spPr>
          <a:xfrm>
            <a:off x="75300" y="3082879"/>
            <a:ext cx="411600" cy="411600"/>
          </a:xfrm>
          <a:prstGeom prst="rect">
            <a:avLst/>
          </a:prstGeom>
          <a:noFill/>
          <a:ln>
            <a:noFill/>
          </a:ln>
        </p:spPr>
      </p:pic>
      <p:pic>
        <p:nvPicPr>
          <p:cNvPr id="383" name="Google Shape;383;p27"/>
          <p:cNvPicPr preferRelativeResize="0"/>
          <p:nvPr/>
        </p:nvPicPr>
        <p:blipFill>
          <a:blip r:embed="rId60">
            <a:alphaModFix/>
          </a:blip>
          <a:stretch>
            <a:fillRect/>
          </a:stretch>
        </p:blipFill>
        <p:spPr>
          <a:xfrm>
            <a:off x="818976" y="3776710"/>
            <a:ext cx="758950" cy="141671"/>
          </a:xfrm>
          <a:prstGeom prst="rect">
            <a:avLst/>
          </a:prstGeom>
          <a:noFill/>
          <a:ln>
            <a:noFill/>
          </a:ln>
        </p:spPr>
      </p:pic>
      <p:pic>
        <p:nvPicPr>
          <p:cNvPr id="384" name="Google Shape;384;p27"/>
          <p:cNvPicPr preferRelativeResize="0"/>
          <p:nvPr/>
        </p:nvPicPr>
        <p:blipFill>
          <a:blip r:embed="rId61">
            <a:alphaModFix/>
          </a:blip>
          <a:stretch>
            <a:fillRect/>
          </a:stretch>
        </p:blipFill>
        <p:spPr>
          <a:xfrm>
            <a:off x="3131832" y="2032897"/>
            <a:ext cx="640075" cy="521804"/>
          </a:xfrm>
          <a:prstGeom prst="rect">
            <a:avLst/>
          </a:prstGeom>
          <a:noFill/>
          <a:ln>
            <a:noFill/>
          </a:ln>
        </p:spPr>
      </p:pic>
      <p:pic>
        <p:nvPicPr>
          <p:cNvPr id="385" name="Google Shape;385;p27"/>
          <p:cNvPicPr preferRelativeResize="0"/>
          <p:nvPr/>
        </p:nvPicPr>
        <p:blipFill>
          <a:blip r:embed="rId62">
            <a:alphaModFix/>
          </a:blip>
          <a:stretch>
            <a:fillRect/>
          </a:stretch>
        </p:blipFill>
        <p:spPr>
          <a:xfrm>
            <a:off x="5564300" y="3205470"/>
            <a:ext cx="594350" cy="166419"/>
          </a:xfrm>
          <a:prstGeom prst="rect">
            <a:avLst/>
          </a:prstGeom>
          <a:noFill/>
          <a:ln>
            <a:noFill/>
          </a:ln>
        </p:spPr>
      </p:pic>
      <p:pic>
        <p:nvPicPr>
          <p:cNvPr id="386" name="Google Shape;386;p27"/>
          <p:cNvPicPr preferRelativeResize="0"/>
          <p:nvPr/>
        </p:nvPicPr>
        <p:blipFill>
          <a:blip r:embed="rId63">
            <a:alphaModFix/>
          </a:blip>
          <a:stretch>
            <a:fillRect/>
          </a:stretch>
        </p:blipFill>
        <p:spPr>
          <a:xfrm>
            <a:off x="8005292" y="4533447"/>
            <a:ext cx="496250" cy="94288"/>
          </a:xfrm>
          <a:prstGeom prst="rect">
            <a:avLst/>
          </a:prstGeom>
          <a:noFill/>
          <a:ln>
            <a:noFill/>
          </a:ln>
        </p:spPr>
      </p:pic>
      <p:pic>
        <p:nvPicPr>
          <p:cNvPr id="387" name="Google Shape;387;p27"/>
          <p:cNvPicPr preferRelativeResize="0"/>
          <p:nvPr/>
        </p:nvPicPr>
        <p:blipFill>
          <a:blip r:embed="rId64">
            <a:alphaModFix/>
          </a:blip>
          <a:stretch>
            <a:fillRect/>
          </a:stretch>
        </p:blipFill>
        <p:spPr>
          <a:xfrm>
            <a:off x="7702638" y="3210255"/>
            <a:ext cx="758950" cy="156848"/>
          </a:xfrm>
          <a:prstGeom prst="rect">
            <a:avLst/>
          </a:prstGeom>
          <a:noFill/>
          <a:ln>
            <a:noFill/>
          </a:ln>
        </p:spPr>
      </p:pic>
      <p:pic>
        <p:nvPicPr>
          <p:cNvPr id="388" name="Google Shape;388;p27"/>
          <p:cNvPicPr preferRelativeResize="0"/>
          <p:nvPr/>
        </p:nvPicPr>
        <p:blipFill>
          <a:blip r:embed="rId65">
            <a:alphaModFix/>
          </a:blip>
          <a:stretch>
            <a:fillRect/>
          </a:stretch>
        </p:blipFill>
        <p:spPr>
          <a:xfrm>
            <a:off x="2728425" y="3176665"/>
            <a:ext cx="685800" cy="224028"/>
          </a:xfrm>
          <a:prstGeom prst="rect">
            <a:avLst/>
          </a:prstGeom>
          <a:noFill/>
          <a:ln>
            <a:noFill/>
          </a:ln>
        </p:spPr>
      </p:pic>
      <p:pic>
        <p:nvPicPr>
          <p:cNvPr id="389" name="Google Shape;389;p27"/>
          <p:cNvPicPr preferRelativeResize="0"/>
          <p:nvPr/>
        </p:nvPicPr>
        <p:blipFill>
          <a:blip r:embed="rId66">
            <a:alphaModFix/>
          </a:blip>
          <a:stretch>
            <a:fillRect/>
          </a:stretch>
        </p:blipFill>
        <p:spPr>
          <a:xfrm>
            <a:off x="8519050" y="3194574"/>
            <a:ext cx="594350" cy="188211"/>
          </a:xfrm>
          <a:prstGeom prst="rect">
            <a:avLst/>
          </a:prstGeom>
          <a:noFill/>
          <a:ln>
            <a:noFill/>
          </a:ln>
        </p:spPr>
      </p:pic>
      <p:pic>
        <p:nvPicPr>
          <p:cNvPr id="390" name="Google Shape;390;p27"/>
          <p:cNvPicPr preferRelativeResize="0"/>
          <p:nvPr/>
        </p:nvPicPr>
        <p:blipFill>
          <a:blip r:embed="rId67">
            <a:alphaModFix/>
          </a:blip>
          <a:stretch>
            <a:fillRect/>
          </a:stretch>
        </p:blipFill>
        <p:spPr>
          <a:xfrm>
            <a:off x="7306245" y="4460014"/>
            <a:ext cx="594350" cy="241153"/>
          </a:xfrm>
          <a:prstGeom prst="rect">
            <a:avLst/>
          </a:prstGeom>
          <a:noFill/>
          <a:ln>
            <a:noFill/>
          </a:ln>
        </p:spPr>
      </p:pic>
      <p:pic>
        <p:nvPicPr>
          <p:cNvPr id="391" name="Google Shape;391;p27"/>
          <p:cNvPicPr preferRelativeResize="0"/>
          <p:nvPr/>
        </p:nvPicPr>
        <p:blipFill>
          <a:blip r:embed="rId68">
            <a:alphaModFix/>
          </a:blip>
          <a:stretch>
            <a:fillRect/>
          </a:stretch>
        </p:blipFill>
        <p:spPr>
          <a:xfrm>
            <a:off x="4475158" y="4716399"/>
            <a:ext cx="330955" cy="349600"/>
          </a:xfrm>
          <a:prstGeom prst="rect">
            <a:avLst/>
          </a:prstGeom>
          <a:noFill/>
          <a:ln>
            <a:noFill/>
          </a:ln>
        </p:spPr>
      </p:pic>
      <p:pic>
        <p:nvPicPr>
          <p:cNvPr id="392" name="Google Shape;392;p27"/>
          <p:cNvPicPr preferRelativeResize="0"/>
          <p:nvPr/>
        </p:nvPicPr>
        <p:blipFill>
          <a:blip r:embed="rId69">
            <a:alphaModFix/>
          </a:blip>
          <a:stretch>
            <a:fillRect/>
          </a:stretch>
        </p:blipFill>
        <p:spPr>
          <a:xfrm>
            <a:off x="55047" y="3734384"/>
            <a:ext cx="685825" cy="2263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ko-KR" altLang="en-US" dirty="0"/>
              <a:t>그리고 혁신적인 스타트업</a:t>
            </a:r>
            <a:r>
              <a:rPr lang="en-US" dirty="0"/>
              <a:t> - </a:t>
            </a:r>
            <a:r>
              <a:rPr lang="en-US" u="sng" dirty="0">
                <a:solidFill>
                  <a:schemeClr val="hlink"/>
                </a:solidFill>
                <a:hlinkClick r:id="rId3"/>
              </a:rPr>
              <a:t>630+ </a:t>
            </a:r>
            <a:r>
              <a:rPr lang="ko-KR" altLang="en-US" u="sng" dirty="0">
                <a:solidFill>
                  <a:schemeClr val="hlink"/>
                </a:solidFill>
                <a:hlinkClick r:id="rId3"/>
              </a:rPr>
              <a:t>회원</a:t>
            </a:r>
            <a:endParaRPr i="0" u="none" strike="noStrike" cap="none" dirty="0"/>
          </a:p>
        </p:txBody>
      </p:sp>
      <p:pic>
        <p:nvPicPr>
          <p:cNvPr id="399" name="Google Shape;399;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400" name="Google Shape;400;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401" name="Google Shape;401;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ko-KR" altLang="en-US" sz="1000" b="1" dirty="0">
                <a:solidFill>
                  <a:srgbClr val="3F4749"/>
                </a:solidFill>
                <a:latin typeface="Century Gothic"/>
                <a:ea typeface="Century Gothic"/>
                <a:cs typeface="Century Gothic"/>
                <a:sym typeface="Century Gothic"/>
              </a:rPr>
              <a:t>실버 회원 </a:t>
            </a:r>
            <a:r>
              <a:rPr lang="en-US" sz="500" b="1" dirty="0">
                <a:solidFill>
                  <a:srgbClr val="3F4749"/>
                </a:solidFill>
                <a:latin typeface="Century Gothic"/>
                <a:ea typeface="Century Gothic"/>
                <a:cs typeface="Century Gothic"/>
                <a:sym typeface="Century Gothic"/>
              </a:rPr>
              <a:t>Silver Members</a:t>
            </a:r>
            <a:endParaRPr sz="500" b="1" i="0" u="none" strike="noStrike" cap="none" dirty="0">
              <a:solidFill>
                <a:srgbClr val="3F4749"/>
              </a:solidFill>
              <a:latin typeface="Century Gothic"/>
              <a:ea typeface="Century Gothic"/>
              <a:cs typeface="Century Gothic"/>
              <a:sym typeface="Century Gothic"/>
            </a:endParaRPr>
          </a:p>
        </p:txBody>
      </p:sp>
      <p:sp>
        <p:nvSpPr>
          <p:cNvPr id="402" name="Google Shape;402;p28"/>
          <p:cNvSpPr txBox="1"/>
          <p:nvPr/>
        </p:nvSpPr>
        <p:spPr>
          <a:xfrm>
            <a:off x="4176889" y="4370800"/>
            <a:ext cx="481471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u="sng" dirty="0">
                <a:solidFill>
                  <a:schemeClr val="hlink"/>
                </a:solidFill>
                <a:latin typeface="Century Gothic"/>
                <a:ea typeface="Century Gothic"/>
                <a:cs typeface="Century Gothic"/>
                <a:sym typeface="Century Gothic"/>
                <a:hlinkClick r:id="rId3"/>
              </a:rPr>
              <a:t>모든 실버 회원을 구성원 </a:t>
            </a:r>
            <a:r>
              <a:rPr lang="ko-KR" altLang="en-US" u="sng" dirty="0" err="1">
                <a:solidFill>
                  <a:schemeClr val="hlink"/>
                </a:solidFill>
                <a:latin typeface="Century Gothic"/>
                <a:ea typeface="Century Gothic"/>
                <a:cs typeface="Century Gothic"/>
                <a:sym typeface="Century Gothic"/>
                <a:hlinkClick r:id="rId3"/>
              </a:rPr>
              <a:t>랜드스케이프에서</a:t>
            </a:r>
            <a:r>
              <a:rPr lang="ko-KR" altLang="en-US" u="sng" dirty="0">
                <a:solidFill>
                  <a:schemeClr val="hlink"/>
                </a:solidFill>
                <a:latin typeface="Century Gothic"/>
                <a:ea typeface="Century Gothic"/>
                <a:cs typeface="Century Gothic"/>
                <a:sym typeface="Century Gothic"/>
                <a:hlinkClick r:id="rId3"/>
              </a:rPr>
              <a:t> 확인하세요</a:t>
            </a:r>
            <a:r>
              <a:rPr lang="en-US" u="sng" dirty="0">
                <a:solidFill>
                  <a:schemeClr val="hlink"/>
                </a:solidFill>
                <a:latin typeface="Century Gothic"/>
                <a:ea typeface="Century Gothic"/>
                <a:cs typeface="Century Gothic"/>
                <a:sym typeface="Century Gothic"/>
                <a:hlinkClick r:id="rId3"/>
              </a:rPr>
              <a:t>! </a:t>
            </a:r>
            <a:endParaRPr dirty="0">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ko-KR" altLang="en-US" dirty="0"/>
              <a:t>에코시스템 지원</a:t>
            </a:r>
            <a:endParaRPr dirty="0"/>
          </a:p>
        </p:txBody>
      </p:sp>
      <p:sp>
        <p:nvSpPr>
          <p:cNvPr id="408" name="Google Shape;408;p29"/>
          <p:cNvSpPr txBox="1">
            <a:spLocks noGrp="1"/>
          </p:cNvSpPr>
          <p:nvPr>
            <p:ph type="subTitle" idx="1"/>
          </p:nvPr>
        </p:nvSpPr>
        <p:spPr>
          <a:xfrm>
            <a:off x="697625" y="2602275"/>
            <a:ext cx="7553400" cy="6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 </a:t>
            </a:r>
            <a:r>
              <a:rPr lang="ko-KR" altLang="en-US" dirty="0">
                <a:solidFill>
                  <a:srgbClr val="FFFFFF"/>
                </a:solidFill>
                <a:latin typeface="Century Gothic"/>
                <a:ea typeface="Century Gothic"/>
                <a:cs typeface="Century Gothic"/>
                <a:sym typeface="Century Gothic"/>
              </a:rPr>
              <a:t>임무는 클라우드 네이티브 컴퓨팅이 어디에나 존재하도록 </a:t>
            </a:r>
            <a:r>
              <a:rPr lang="en-US" altLang="ko-KR" sz="700" dirty="0">
                <a:solidFill>
                  <a:srgbClr val="FFFFFF"/>
                </a:solidFill>
                <a:latin typeface="Century Gothic"/>
                <a:ea typeface="Century Gothic"/>
                <a:cs typeface="Century Gothic"/>
                <a:sym typeface="Century Gothic"/>
              </a:rPr>
              <a:t>ubiquitous</a:t>
            </a:r>
            <a:r>
              <a:rPr lang="en-US" altLang="ko-KR" dirty="0">
                <a:solidFill>
                  <a:srgbClr val="FFFFFF"/>
                </a:solidFill>
                <a:latin typeface="Century Gothic"/>
                <a:ea typeface="Century Gothic"/>
                <a:cs typeface="Century Gothic"/>
                <a:sym typeface="Century Gothic"/>
              </a:rPr>
              <a:t> </a:t>
            </a:r>
            <a:r>
              <a:rPr lang="ko-KR" altLang="en-US" dirty="0">
                <a:solidFill>
                  <a:srgbClr val="FFFFFF"/>
                </a:solidFill>
                <a:latin typeface="Century Gothic"/>
                <a:ea typeface="Century Gothic"/>
                <a:cs typeface="Century Gothic"/>
                <a:sym typeface="Century Gothic"/>
              </a:rPr>
              <a:t>만드는 것입니다</a:t>
            </a:r>
            <a:r>
              <a:rPr lang="en-US" altLang="ko-KR" dirty="0">
                <a:solidFill>
                  <a:srgbClr val="FFFFFF"/>
                </a:solidFill>
                <a:latin typeface="Century Gothic"/>
                <a:ea typeface="Century Gothic"/>
                <a:cs typeface="Century Gothic"/>
                <a:sym typeface="Century Gothic"/>
              </a:rPr>
              <a:t>.</a:t>
            </a: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ko-KR" altLang="en-US" dirty="0"/>
              <a:t>클라우드 네이티브 정의</a:t>
            </a:r>
            <a:r>
              <a:rPr lang="en-US" dirty="0"/>
              <a:t> </a:t>
            </a:r>
            <a:r>
              <a:rPr lang="en-US" u="sng" dirty="0">
                <a:solidFill>
                  <a:schemeClr val="hlink"/>
                </a:solidFill>
                <a:hlinkClick r:id="rId3"/>
              </a:rPr>
              <a:t>v1.0</a:t>
            </a:r>
            <a:endParaRPr dirty="0"/>
          </a:p>
        </p:txBody>
      </p:sp>
      <p:sp>
        <p:nvSpPr>
          <p:cNvPr id="414" name="Google Shape;414;p30"/>
          <p:cNvSpPr txBox="1">
            <a:spLocks noGrp="1"/>
          </p:cNvSpPr>
          <p:nvPr>
            <p:ph type="body" idx="1"/>
          </p:nvPr>
        </p:nvSpPr>
        <p:spPr>
          <a:xfrm>
            <a:off x="257175" y="9038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Clr>
                <a:schemeClr val="dk1"/>
              </a:buClr>
              <a:buSzPts val="1100"/>
              <a:buFont typeface="Arial"/>
              <a:buNone/>
            </a:pPr>
            <a:r>
              <a:rPr lang="ko-KR" altLang="en-US" dirty="0"/>
              <a:t>클라우드 네이티브 기술은 조직이 퍼블릭</a:t>
            </a:r>
            <a:r>
              <a:rPr lang="en-US" altLang="ko-KR" dirty="0"/>
              <a:t>, </a:t>
            </a:r>
            <a:r>
              <a:rPr lang="ko-KR" altLang="en-US" dirty="0" err="1"/>
              <a:t>프라이빗</a:t>
            </a:r>
            <a:r>
              <a:rPr lang="en-US" altLang="ko-KR" dirty="0"/>
              <a:t>, </a:t>
            </a:r>
            <a:r>
              <a:rPr lang="ko-KR" altLang="en-US" dirty="0"/>
              <a:t>그리고 하이브리드 클라우드와 같은 현대적이고 동적인 환경에서 확장 가능한 애플리케이션을 개발하고 실행할 수 있게 해준다</a:t>
            </a:r>
            <a:r>
              <a:rPr lang="en-US" altLang="ko-KR" dirty="0"/>
              <a:t>. </a:t>
            </a:r>
            <a:r>
              <a:rPr lang="ko-KR" altLang="en-US" dirty="0"/>
              <a:t>컨테이너</a:t>
            </a:r>
            <a:r>
              <a:rPr lang="en-US" altLang="ko-KR" dirty="0"/>
              <a:t>, </a:t>
            </a:r>
            <a:r>
              <a:rPr lang="ko-KR" altLang="en-US" dirty="0"/>
              <a:t>서비스 </a:t>
            </a:r>
            <a:r>
              <a:rPr lang="ko-KR" altLang="en-US" dirty="0" err="1"/>
              <a:t>메쉬</a:t>
            </a:r>
            <a:r>
              <a:rPr lang="en-US" altLang="ko-KR" dirty="0"/>
              <a:t>, </a:t>
            </a:r>
            <a:r>
              <a:rPr lang="ko-KR" altLang="en-US" dirty="0" err="1"/>
              <a:t>마이크로서비스</a:t>
            </a:r>
            <a:r>
              <a:rPr lang="en-US" altLang="ko-KR" dirty="0"/>
              <a:t>, </a:t>
            </a:r>
            <a:r>
              <a:rPr lang="ko-KR" altLang="en-US" dirty="0"/>
              <a:t>불변</a:t>
            </a:r>
            <a:r>
              <a:rPr lang="en-US" altLang="ko-KR" dirty="0"/>
              <a:t>(Immutable) </a:t>
            </a:r>
            <a:r>
              <a:rPr lang="ko-KR" altLang="en-US" dirty="0"/>
              <a:t>인프라</a:t>
            </a:r>
            <a:r>
              <a:rPr lang="en-US" altLang="ko-KR" dirty="0"/>
              <a:t>, </a:t>
            </a:r>
            <a:r>
              <a:rPr lang="ko-KR" altLang="en-US" dirty="0"/>
              <a:t>그리고 선언형</a:t>
            </a:r>
            <a:r>
              <a:rPr lang="en-US" altLang="ko-KR" dirty="0"/>
              <a:t>(Declarative) API</a:t>
            </a:r>
            <a:r>
              <a:rPr lang="ko-KR" altLang="en-US" dirty="0"/>
              <a:t>가 이러한 접근 방식의 예시들이다</a:t>
            </a:r>
            <a:r>
              <a:rPr lang="en-US" altLang="ko-KR" dirty="0"/>
              <a:t>.</a:t>
            </a:r>
          </a:p>
          <a:p>
            <a:pPr marL="0" lvl="0" indent="0" algn="l" rtl="0">
              <a:spcBef>
                <a:spcPts val="800"/>
              </a:spcBef>
              <a:spcAft>
                <a:spcPts val="0"/>
              </a:spcAft>
              <a:buClr>
                <a:schemeClr val="dk1"/>
              </a:buClr>
              <a:buSzPts val="1100"/>
              <a:buFont typeface="Arial"/>
              <a:buNone/>
            </a:pPr>
            <a:r>
              <a:rPr lang="ko-KR" altLang="en-US" dirty="0"/>
              <a:t>이 기술은 </a:t>
            </a:r>
            <a:r>
              <a:rPr lang="ko-KR" altLang="en-US" dirty="0" err="1"/>
              <a:t>회복성</a:t>
            </a:r>
            <a:r>
              <a:rPr lang="en-US" altLang="ko-KR" dirty="0"/>
              <a:t>, </a:t>
            </a:r>
            <a:r>
              <a:rPr lang="ko-KR" altLang="en-US" dirty="0"/>
              <a:t>관리 편의성</a:t>
            </a:r>
            <a:r>
              <a:rPr lang="en-US" altLang="ko-KR" dirty="0"/>
              <a:t>, </a:t>
            </a:r>
            <a:r>
              <a:rPr lang="ko-KR" altLang="en-US" dirty="0"/>
              <a:t>가시성을 갖춘 느슨하게 결합된 시스템을 가능하게 한다</a:t>
            </a:r>
            <a:r>
              <a:rPr lang="en-US" altLang="ko-KR" dirty="0"/>
              <a:t>. </a:t>
            </a:r>
            <a:r>
              <a:rPr lang="ko-KR" altLang="en-US" dirty="0"/>
              <a:t>견고한 자동화 기능을 함께 사용하면</a:t>
            </a:r>
            <a:r>
              <a:rPr lang="en-US" altLang="ko-KR" dirty="0"/>
              <a:t>, </a:t>
            </a:r>
            <a:r>
              <a:rPr lang="ko-KR" altLang="en-US" dirty="0"/>
              <a:t>엔지니어는 영향이 큰 변경을 최소한의 노력으로 자주</a:t>
            </a:r>
            <a:r>
              <a:rPr lang="en-US" altLang="ko-KR" dirty="0"/>
              <a:t>, </a:t>
            </a:r>
            <a:r>
              <a:rPr lang="ko-KR" altLang="en-US" dirty="0"/>
              <a:t>예측 가능하게 수행할 수 있다</a:t>
            </a:r>
            <a:r>
              <a:rPr lang="en-US" altLang="ko-KR" dirty="0"/>
              <a:t>.</a:t>
            </a:r>
          </a:p>
          <a:p>
            <a:pPr marL="0" lvl="0" indent="0" algn="l" rtl="0">
              <a:spcBef>
                <a:spcPts val="800"/>
              </a:spcBef>
              <a:spcAft>
                <a:spcPts val="0"/>
              </a:spcAft>
              <a:buClr>
                <a:schemeClr val="dk1"/>
              </a:buClr>
              <a:buSzPts val="1100"/>
              <a:buFont typeface="Arial"/>
              <a:buNone/>
            </a:pPr>
            <a:r>
              <a:rPr lang="en-US" altLang="ko-KR" dirty="0"/>
              <a:t>Cloud Native Computing Foundation</a:t>
            </a:r>
            <a:r>
              <a:rPr lang="ko-KR" altLang="en-US" dirty="0"/>
              <a:t>은 벤더 중립적인 오픈 소스 프로젝트 생태계를 육성하고 유지함으로써 해당 패러다임 채택을 촉진한다</a:t>
            </a:r>
            <a:r>
              <a:rPr lang="en-US" altLang="ko-KR" dirty="0"/>
              <a:t>. </a:t>
            </a:r>
            <a:r>
              <a:rPr lang="ko-KR" altLang="en-US" dirty="0"/>
              <a:t>우리 재단은 최신 기술 수준의 패턴을 </a:t>
            </a:r>
            <a:r>
              <a:rPr lang="ko-KR" altLang="en-US" dirty="0" err="1"/>
              <a:t>대중화하여</a:t>
            </a:r>
            <a:r>
              <a:rPr lang="ko-KR" altLang="en-US" dirty="0"/>
              <a:t> 이런 혁신을 누구나 접근 가능하도록 한다</a:t>
            </a:r>
            <a:r>
              <a:rPr lang="en-US" altLang="ko-KR" dirty="0"/>
              <a:t>.</a:t>
            </a:r>
            <a:endParaRPr lang="en-US" dirty="0"/>
          </a:p>
          <a:p>
            <a:pPr marL="0" lvl="0" indent="0" algn="l" rtl="0">
              <a:spcBef>
                <a:spcPts val="80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ko-KR" altLang="en-US" dirty="0"/>
              <a:t>조직에서 클라우드 네이티브를 채택하는 이유</a:t>
            </a:r>
            <a:endParaRPr dirty="0"/>
          </a:p>
        </p:txBody>
      </p:sp>
      <p:sp>
        <p:nvSpPr>
          <p:cNvPr id="420" name="Google Shape;420;p31"/>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74650" algn="l" rtl="0">
              <a:spcBef>
                <a:spcPts val="800"/>
              </a:spcBef>
              <a:spcAft>
                <a:spcPts val="0"/>
              </a:spcAft>
              <a:buSzPts val="2300"/>
              <a:buFont typeface="Century Gothic"/>
              <a:buAutoNum type="arabicPeriod"/>
            </a:pPr>
            <a:r>
              <a:rPr lang="ko-KR" altLang="en-US" sz="2300" dirty="0"/>
              <a:t>리소스 효율성 향상을 통해 적은 수의 서버로 동일 서비스 개수를 실행 가능</a:t>
            </a:r>
            <a:endParaRPr sz="2300" dirty="0"/>
          </a:p>
          <a:p>
            <a:pPr marL="457200" lvl="0" indent="-374650" algn="l" rtl="0">
              <a:spcBef>
                <a:spcPts val="0"/>
              </a:spcBef>
              <a:spcAft>
                <a:spcPts val="0"/>
              </a:spcAft>
              <a:buSzPts val="2300"/>
              <a:buFont typeface="Century Gothic"/>
              <a:buAutoNum type="arabicPeriod"/>
            </a:pPr>
            <a:r>
              <a:rPr lang="ko-KR" altLang="en-US" sz="2300" dirty="0"/>
              <a:t>클라우드 네이티브 인프라를 통해 개발 속도 및 서비스 개선 속도 향상</a:t>
            </a:r>
            <a:r>
              <a:rPr lang="en-US" altLang="ko-KR" sz="2300" dirty="0"/>
              <a:t>, </a:t>
            </a:r>
            <a:r>
              <a:rPr lang="ko-KR" altLang="en-US" sz="2300" dirty="0"/>
              <a:t>위험 감소</a:t>
            </a:r>
            <a:endParaRPr sz="2300" dirty="0"/>
          </a:p>
          <a:p>
            <a:pPr marL="457200" lvl="0" indent="-374650" algn="l" rtl="0">
              <a:spcBef>
                <a:spcPts val="0"/>
              </a:spcBef>
              <a:spcAft>
                <a:spcPts val="0"/>
              </a:spcAft>
              <a:buSzPts val="2300"/>
              <a:buFont typeface="Century Gothic"/>
              <a:buAutoNum type="arabicPeriod"/>
            </a:pPr>
            <a:r>
              <a:rPr lang="ko-KR" altLang="en-US" sz="2300" dirty="0"/>
              <a:t>클라우드 네이티브는 멀티 클라우드 </a:t>
            </a:r>
            <a:r>
              <a:rPr lang="en-US" altLang="ko-KR" sz="2300" dirty="0"/>
              <a:t>(</a:t>
            </a:r>
            <a:r>
              <a:rPr lang="ko-KR" altLang="en-US" sz="2300" dirty="0"/>
              <a:t>공용 클라우드 간 전환 또는 여러 클라우드 간 전환</a:t>
            </a:r>
            <a:r>
              <a:rPr lang="en-US" altLang="ko-KR" sz="2300" dirty="0"/>
              <a:t>) </a:t>
            </a:r>
            <a:r>
              <a:rPr lang="ko-KR" altLang="en-US" sz="2300" dirty="0"/>
              <a:t>및 하이브리드 클라우드 </a:t>
            </a:r>
            <a:r>
              <a:rPr lang="en-US" altLang="ko-KR" sz="2300" dirty="0"/>
              <a:t>(</a:t>
            </a:r>
            <a:r>
              <a:rPr lang="ko-KR" altLang="en-US" sz="2300" dirty="0"/>
              <a:t>데이터센터와 공용 클라우드 간 워크로드 이동</a:t>
            </a:r>
            <a:r>
              <a:rPr lang="en-US" altLang="ko-KR" sz="2300" dirty="0"/>
              <a:t>)</a:t>
            </a:r>
            <a:r>
              <a:rPr lang="ko-KR" altLang="en-US" sz="2300" dirty="0"/>
              <a:t>을 지원</a:t>
            </a:r>
            <a:endParaRPr sz="2300" dirty="0"/>
          </a:p>
          <a:p>
            <a:pPr marL="457200" lvl="0" indent="-374650" algn="l" rtl="0">
              <a:spcBef>
                <a:spcPts val="0"/>
              </a:spcBef>
              <a:spcAft>
                <a:spcPts val="0"/>
              </a:spcAft>
              <a:buSzPts val="2300"/>
              <a:buFont typeface="Century Gothic"/>
              <a:buAutoNum type="arabicPeriod"/>
            </a:pPr>
            <a:r>
              <a:rPr lang="ko-KR" altLang="en-US" sz="2300" dirty="0"/>
              <a:t>클라우드 네이티브 인프라는 보다 높은 개발 속도를 가능하게 하여 보다 적은 위험성으로 보다 빠른 서비스 향상을 가져다 줌</a:t>
            </a:r>
            <a:endParaRPr sz="2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ko-KR" altLang="en-US" dirty="0" err="1"/>
              <a:t>쿠버네티스</a:t>
            </a:r>
            <a:r>
              <a:rPr lang="ko-KR" altLang="en-US" dirty="0"/>
              <a:t> 검색 건수</a:t>
            </a:r>
            <a:endParaRPr dirty="0"/>
          </a:p>
        </p:txBody>
      </p:sp>
      <p:sp>
        <p:nvSpPr>
          <p:cNvPr id="426" name="Google Shape;426;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rgbClr val="1155CC"/>
                </a:solidFill>
                <a:latin typeface="Century Gothic"/>
                <a:ea typeface="Century Gothic"/>
                <a:cs typeface="Century Gothic"/>
                <a:sym typeface="Century Gothic"/>
              </a:rPr>
              <a:t>Kubernetes</a:t>
            </a:r>
            <a:r>
              <a:rPr lang="en-US" b="1" dirty="0">
                <a:solidFill>
                  <a:srgbClr val="A7409F"/>
                </a:solidFill>
                <a:latin typeface="Century Gothic"/>
                <a:ea typeface="Century Gothic"/>
                <a:cs typeface="Century Gothic"/>
                <a:sym typeface="Century Gothic"/>
              </a:rPr>
              <a:t>	</a:t>
            </a:r>
            <a:r>
              <a:rPr lang="en-US" b="1" dirty="0">
                <a:solidFill>
                  <a:srgbClr val="E00000"/>
                </a:solidFill>
                <a:latin typeface="Century Gothic"/>
                <a:ea typeface="Century Gothic"/>
                <a:cs typeface="Century Gothic"/>
                <a:sym typeface="Century Gothic"/>
              </a:rPr>
              <a:t>OpenStack</a:t>
            </a:r>
            <a:r>
              <a:rPr lang="en-US" b="1" dirty="0">
                <a:latin typeface="Century Gothic"/>
                <a:ea typeface="Century Gothic"/>
                <a:cs typeface="Century Gothic"/>
                <a:sym typeface="Century Gothic"/>
              </a:rPr>
              <a:t>	</a:t>
            </a:r>
            <a:r>
              <a:rPr lang="en-US" b="1" dirty="0">
                <a:solidFill>
                  <a:srgbClr val="F1B633"/>
                </a:solidFill>
                <a:latin typeface="Century Gothic"/>
                <a:ea typeface="Century Gothic"/>
                <a:cs typeface="Century Gothic"/>
                <a:sym typeface="Century Gothic"/>
              </a:rPr>
              <a:t>Hadoop	    </a:t>
            </a:r>
            <a:r>
              <a:rPr lang="en-US" b="1" dirty="0">
                <a:solidFill>
                  <a:srgbClr val="38761D"/>
                </a:solidFill>
                <a:latin typeface="Century Gothic"/>
                <a:ea typeface="Century Gothic"/>
                <a:cs typeface="Century Gothic"/>
                <a:sym typeface="Century Gothic"/>
              </a:rPr>
              <a:t>Serverless </a:t>
            </a:r>
            <a:r>
              <a:rPr lang="en-US" b="1" dirty="0">
                <a:latin typeface="Century Gothic"/>
                <a:ea typeface="Century Gothic"/>
                <a:cs typeface="Century Gothic"/>
                <a:sym typeface="Century Gothic"/>
              </a:rPr>
              <a:t>          </a:t>
            </a:r>
            <a:endParaRPr b="1" dirty="0">
              <a:latin typeface="Century Gothic"/>
              <a:ea typeface="Century Gothic"/>
              <a:cs typeface="Century Gothic"/>
              <a:sym typeface="Century Gothic"/>
            </a:endParaRPr>
          </a:p>
        </p:txBody>
      </p:sp>
      <p:pic>
        <p:nvPicPr>
          <p:cNvPr id="427" name="Google Shape;427;p32" title="Chart"/>
          <p:cNvPicPr preferRelativeResize="0"/>
          <p:nvPr/>
        </p:nvPicPr>
        <p:blipFill rotWithShape="1">
          <a:blip r:embed="rId3">
            <a:alphaModFix/>
          </a:blip>
          <a:srcRect l="15325" t="4389" b="18740"/>
          <a:stretch/>
        </p:blipFill>
        <p:spPr>
          <a:xfrm>
            <a:off x="874062" y="838975"/>
            <a:ext cx="7395875" cy="3465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33"/>
          <p:cNvPicPr preferRelativeResize="0"/>
          <p:nvPr/>
        </p:nvPicPr>
        <p:blipFill>
          <a:blip r:embed="rId3">
            <a:alphaModFix/>
          </a:blip>
          <a:stretch>
            <a:fillRect/>
          </a:stretch>
        </p:blipFill>
        <p:spPr>
          <a:xfrm>
            <a:off x="76199" y="916905"/>
            <a:ext cx="8991599" cy="4236488"/>
          </a:xfrm>
          <a:prstGeom prst="rect">
            <a:avLst/>
          </a:prstGeom>
          <a:noFill/>
          <a:ln>
            <a:noFill/>
          </a:ln>
        </p:spPr>
      </p:pic>
      <p:sp>
        <p:nvSpPr>
          <p:cNvPr id="433" name="Google Shape;433;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434" name="Google Shape;434;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ko-KR" altLang="en-US" dirty="0"/>
              <a:t>상위 </a:t>
            </a:r>
            <a:r>
              <a:rPr lang="en-US" dirty="0"/>
              <a:t>30</a:t>
            </a:r>
            <a:r>
              <a:rPr lang="ko-KR" altLang="en-US" dirty="0"/>
              <a:t>가지 빠른 오픈 소스 프로젝트 속도</a:t>
            </a:r>
            <a:endParaRPr dirty="0"/>
          </a:p>
        </p:txBody>
      </p:sp>
      <p:sp>
        <p:nvSpPr>
          <p:cNvPr id="435" name="Google Shape;435;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436" name="Google Shape;436;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437" name="Google Shape;437;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34"/>
          <p:cNvPicPr preferRelativeResize="0"/>
          <p:nvPr/>
        </p:nvPicPr>
        <p:blipFill rotWithShape="1">
          <a:blip r:embed="rId3">
            <a:alphaModFix/>
          </a:blip>
          <a:srcRect r="842"/>
          <a:stretch/>
        </p:blipFill>
        <p:spPr>
          <a:xfrm>
            <a:off x="0" y="0"/>
            <a:ext cx="9144000" cy="5089080"/>
          </a:xfrm>
          <a:prstGeom prst="rect">
            <a:avLst/>
          </a:prstGeom>
          <a:noFill/>
          <a:ln>
            <a:noFill/>
          </a:ln>
        </p:spPr>
      </p:pic>
      <p:sp>
        <p:nvSpPr>
          <p:cNvPr id="443" name="Google Shape;443;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ko-KR" altLang="en-US" dirty="0"/>
              <a:t>지금 확인하세요</a:t>
            </a:r>
            <a:endParaRPr dirty="0"/>
          </a:p>
          <a:p>
            <a:pPr marL="0" lvl="0" indent="0" algn="ctr" rtl="0">
              <a:spcBef>
                <a:spcPts val="0"/>
              </a:spcBef>
              <a:spcAft>
                <a:spcPts val="0"/>
              </a:spcAft>
              <a:buNone/>
            </a:pPr>
            <a:r>
              <a:rPr lang="en-US" u="sng" dirty="0">
                <a:hlinkClick r:id="rId4"/>
              </a:rPr>
              <a:t>https://l.cncf.io</a:t>
            </a:r>
            <a:r>
              <a:rPr lang="en-US" dirty="0"/>
              <a:t> </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35"/>
          <p:cNvPicPr preferRelativeResize="0"/>
          <p:nvPr/>
        </p:nvPicPr>
        <p:blipFill>
          <a:blip r:embed="rId3">
            <a:alphaModFix/>
          </a:blip>
          <a:stretch>
            <a:fillRect/>
          </a:stretch>
        </p:blipFill>
        <p:spPr>
          <a:xfrm>
            <a:off x="208337" y="0"/>
            <a:ext cx="8727327"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ko-KR" altLang="en-US" sz="3600" b="1" dirty="0">
                <a:solidFill>
                  <a:srgbClr val="252A60"/>
                </a:solidFill>
                <a:latin typeface="Century Gothic"/>
                <a:ea typeface="Century Gothic"/>
                <a:cs typeface="Century Gothic"/>
                <a:sym typeface="Century Gothic"/>
              </a:rPr>
              <a:t>클라우드 네이티브 </a:t>
            </a:r>
            <a:r>
              <a:rPr lang="ko-KR" altLang="en-US" sz="3600" b="1" dirty="0" err="1">
                <a:solidFill>
                  <a:srgbClr val="252A60"/>
                </a:solidFill>
                <a:latin typeface="Century Gothic"/>
                <a:ea typeface="Century Gothic"/>
                <a:cs typeface="Century Gothic"/>
                <a:sym typeface="Century Gothic"/>
              </a:rPr>
              <a:t>트레일</a:t>
            </a:r>
            <a:r>
              <a:rPr lang="ko-KR" altLang="en-US" sz="3600" b="1" dirty="0">
                <a:solidFill>
                  <a:srgbClr val="252A60"/>
                </a:solidFill>
                <a:latin typeface="Century Gothic"/>
                <a:ea typeface="Century Gothic"/>
                <a:cs typeface="Century Gothic"/>
                <a:sym typeface="Century Gothic"/>
              </a:rPr>
              <a:t> 맵</a:t>
            </a:r>
            <a:endParaRPr sz="3600" b="1" dirty="0">
              <a:solidFill>
                <a:srgbClr val="252A60"/>
              </a:solidFill>
              <a:latin typeface="Century Gothic"/>
              <a:ea typeface="Century Gothic"/>
              <a:cs typeface="Century Gothic"/>
              <a:sym typeface="Century Gothic"/>
            </a:endParaRPr>
          </a:p>
        </p:txBody>
      </p:sp>
      <p:sp>
        <p:nvSpPr>
          <p:cNvPr id="454" name="Google Shape;454;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ko-KR" altLang="en-US" sz="1600" b="1" i="0" u="none" strike="noStrike" cap="none" dirty="0" err="1">
                <a:solidFill>
                  <a:srgbClr val="3F4749"/>
                </a:solidFill>
                <a:latin typeface="Century Gothic"/>
                <a:ea typeface="Century Gothic"/>
                <a:cs typeface="Century Gothic"/>
                <a:sym typeface="Century Gothic"/>
              </a:rPr>
              <a:t>트레일</a:t>
            </a:r>
            <a:r>
              <a:rPr lang="ko-KR" altLang="en-US" sz="1600" b="1" i="0" u="none" strike="noStrike" cap="none" dirty="0">
                <a:solidFill>
                  <a:srgbClr val="3F4749"/>
                </a:solidFill>
                <a:latin typeface="Century Gothic"/>
                <a:ea typeface="Century Gothic"/>
                <a:cs typeface="Century Gothic"/>
                <a:sym typeface="Century Gothic"/>
              </a:rPr>
              <a:t> 맵</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455" name="Google Shape;455;p36"/>
          <p:cNvPicPr preferRelativeResize="0"/>
          <p:nvPr/>
        </p:nvPicPr>
        <p:blipFill>
          <a:blip r:embed="rId4">
            <a:alphaModFix/>
          </a:blip>
          <a:stretch>
            <a:fillRect/>
          </a:stretch>
        </p:blipFill>
        <p:spPr>
          <a:xfrm>
            <a:off x="4706115" y="0"/>
            <a:ext cx="443788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ko-KR" altLang="en-US" dirty="0"/>
              <a:t>목차</a:t>
            </a:r>
            <a:endParaRPr dirty="0"/>
          </a:p>
        </p:txBody>
      </p:sp>
      <p:sp>
        <p:nvSpPr>
          <p:cNvPr id="82" name="Google Shape;82;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en-US" sz="2600" u="sng" dirty="0">
                <a:solidFill>
                  <a:schemeClr val="hlink"/>
                </a:solidFill>
              </a:rPr>
              <a:t>CNCF </a:t>
            </a:r>
            <a:r>
              <a:rPr lang="ko-KR" altLang="en-US" sz="2600" u="sng" dirty="0">
                <a:solidFill>
                  <a:schemeClr val="hlink"/>
                </a:solidFill>
              </a:rPr>
              <a:t>소개</a:t>
            </a:r>
            <a:r>
              <a:rPr lang="en-US" sz="2600" u="sng" dirty="0">
                <a:solidFill>
                  <a:schemeClr val="hlink"/>
                </a:solidFill>
              </a:rPr>
              <a:t> </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ko-KR" altLang="en-US" sz="2600" u="sng" dirty="0">
                <a:solidFill>
                  <a:schemeClr val="hlink"/>
                </a:solidFill>
                <a:hlinkClick r:id="rId3" action="ppaction://hlinksldjump"/>
              </a:rPr>
              <a:t>에코시스템 지원</a:t>
            </a:r>
            <a:endParaRPr sz="2600" dirty="0"/>
          </a:p>
          <a:p>
            <a:pPr marL="0" lvl="0" indent="0" algn="l" rtl="0">
              <a:spcBef>
                <a:spcPts val="800"/>
              </a:spcBef>
              <a:spcAft>
                <a:spcPts val="0"/>
              </a:spcAft>
              <a:buNone/>
            </a:pPr>
            <a:r>
              <a:rPr lang="ko-KR" altLang="en-US" sz="2600" u="sng" dirty="0">
                <a:solidFill>
                  <a:schemeClr val="hlink"/>
                </a:solidFill>
                <a:hlinkClick r:id="rId4" action="ppaction://hlinksldjump"/>
              </a:rPr>
              <a:t>인증</a:t>
            </a:r>
            <a:r>
              <a:rPr lang="en-US" altLang="ko-KR" sz="2600" u="sng" dirty="0">
                <a:solidFill>
                  <a:schemeClr val="hlink"/>
                </a:solidFill>
                <a:hlinkClick r:id="rId4" action="ppaction://hlinksldjump"/>
              </a:rPr>
              <a:t>(</a:t>
            </a:r>
            <a:r>
              <a:rPr lang="ko-KR" altLang="en-US" sz="2600" u="sng" dirty="0">
                <a:solidFill>
                  <a:schemeClr val="hlink"/>
                </a:solidFill>
                <a:hlinkClick r:id="rId4" action="ppaction://hlinksldjump"/>
              </a:rPr>
              <a:t>자격증</a:t>
            </a:r>
            <a:r>
              <a:rPr lang="en-US" altLang="ko-KR" sz="2600" u="sng" dirty="0">
                <a:solidFill>
                  <a:schemeClr val="hlink"/>
                </a:solidFill>
                <a:hlinkClick r:id="rId4" action="ppaction://hlinksldjump"/>
              </a:rPr>
              <a:t>), </a:t>
            </a:r>
            <a:r>
              <a:rPr lang="ko-KR" altLang="en-US" sz="2600" u="sng" dirty="0">
                <a:solidFill>
                  <a:schemeClr val="hlink"/>
                </a:solidFill>
                <a:hlinkClick r:id="rId4" action="ppaction://hlinksldjump"/>
              </a:rPr>
              <a:t>교육</a:t>
            </a:r>
            <a:r>
              <a:rPr lang="en-US" altLang="ko-KR" sz="2600" u="sng" dirty="0">
                <a:solidFill>
                  <a:schemeClr val="hlink"/>
                </a:solidFill>
                <a:hlinkClick r:id="rId4" action="ppaction://hlinksldjump"/>
              </a:rPr>
              <a:t>, &amp; </a:t>
            </a:r>
            <a:r>
              <a:rPr lang="ko-KR" altLang="en-US" sz="2600" u="sng" dirty="0">
                <a:solidFill>
                  <a:schemeClr val="hlink"/>
                </a:solidFill>
                <a:hlinkClick r:id="rId4" action="ppaction://hlinksldjump"/>
              </a:rPr>
              <a:t>파트너</a:t>
            </a:r>
            <a:endParaRPr sz="2600" dirty="0"/>
          </a:p>
          <a:p>
            <a:pPr marL="0" lvl="0" indent="0" algn="l" rtl="0">
              <a:spcBef>
                <a:spcPts val="800"/>
              </a:spcBef>
              <a:spcAft>
                <a:spcPts val="0"/>
              </a:spcAft>
              <a:buNone/>
            </a:pPr>
            <a:r>
              <a:rPr lang="en-US" sz="2600" u="sng" dirty="0">
                <a:solidFill>
                  <a:schemeClr val="hlink"/>
                </a:solidFill>
                <a:hlinkClick r:id="rId5" action="ppaction://hlinksldjump"/>
              </a:rPr>
              <a:t>CNCF </a:t>
            </a:r>
            <a:r>
              <a:rPr lang="ko-KR" altLang="en-US" sz="2600" u="sng" dirty="0">
                <a:solidFill>
                  <a:schemeClr val="hlink"/>
                </a:solidFill>
                <a:hlinkClick r:id="rId5" action="ppaction://hlinksldjump"/>
              </a:rPr>
              <a:t>멤버십 혜택</a:t>
            </a:r>
            <a:endParaRPr sz="2600" dirty="0"/>
          </a:p>
          <a:p>
            <a:pPr marL="0" lvl="0" indent="0" algn="l" rtl="0">
              <a:spcBef>
                <a:spcPts val="800"/>
              </a:spcBef>
              <a:spcAft>
                <a:spcPts val="0"/>
              </a:spcAft>
              <a:buNone/>
            </a:pPr>
            <a:r>
              <a:rPr lang="en-US" sz="2600" u="sng" dirty="0">
                <a:solidFill>
                  <a:schemeClr val="hlink"/>
                </a:solidFill>
                <a:hlinkClick r:id="rId6" action="ppaction://hlinksldjump"/>
              </a:rPr>
              <a:t>CNCF </a:t>
            </a:r>
            <a:r>
              <a:rPr lang="ko-KR" altLang="en-US" sz="2600" u="sng" dirty="0">
                <a:solidFill>
                  <a:schemeClr val="hlink"/>
                </a:solidFill>
                <a:hlinkClick r:id="rId6" action="ppaction://hlinksldjump"/>
              </a:rPr>
              <a:t>최종 사용자 커뮤니티 가입하기</a:t>
            </a:r>
            <a:endParaRPr sz="2600" dirty="0"/>
          </a:p>
          <a:p>
            <a:pPr marL="0" lvl="0" indent="0" algn="l" rtl="0">
              <a:spcBef>
                <a:spcPts val="80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u="sng" dirty="0">
                <a:hlinkClick r:id="rId3"/>
              </a:rPr>
              <a:t>CNCF </a:t>
            </a:r>
            <a:r>
              <a:rPr lang="ko-KR" altLang="en-US" u="sng" dirty="0">
                <a:hlinkClick r:id="rId3"/>
              </a:rPr>
              <a:t>최종 사용자 기술 레이더</a:t>
            </a:r>
            <a:endParaRPr dirty="0"/>
          </a:p>
        </p:txBody>
      </p:sp>
      <p:pic>
        <p:nvPicPr>
          <p:cNvPr id="461" name="Google Shape;461;p37"/>
          <p:cNvPicPr preferRelativeResize="0"/>
          <p:nvPr/>
        </p:nvPicPr>
        <p:blipFill>
          <a:blip r:embed="rId4">
            <a:alphaModFix/>
          </a:blip>
          <a:stretch>
            <a:fillRect/>
          </a:stretch>
        </p:blipFill>
        <p:spPr>
          <a:xfrm>
            <a:off x="912063" y="3314775"/>
            <a:ext cx="2848941" cy="1828725"/>
          </a:xfrm>
          <a:prstGeom prst="rect">
            <a:avLst/>
          </a:prstGeom>
          <a:noFill/>
          <a:ln>
            <a:noFill/>
          </a:ln>
        </p:spPr>
      </p:pic>
      <p:pic>
        <p:nvPicPr>
          <p:cNvPr id="462" name="Google Shape;462;p37"/>
          <p:cNvPicPr preferRelativeResize="0"/>
          <p:nvPr/>
        </p:nvPicPr>
        <p:blipFill>
          <a:blip r:embed="rId5">
            <a:alphaModFix/>
          </a:blip>
          <a:stretch>
            <a:fillRect/>
          </a:stretch>
        </p:blipFill>
        <p:spPr>
          <a:xfrm>
            <a:off x="5383150" y="3308175"/>
            <a:ext cx="2848926" cy="1828687"/>
          </a:xfrm>
          <a:prstGeom prst="rect">
            <a:avLst/>
          </a:prstGeom>
          <a:noFill/>
          <a:ln>
            <a:noFill/>
          </a:ln>
        </p:spPr>
      </p:pic>
      <p:pic>
        <p:nvPicPr>
          <p:cNvPr id="463" name="Google Shape;463;p37"/>
          <p:cNvPicPr preferRelativeResize="0"/>
          <p:nvPr/>
        </p:nvPicPr>
        <p:blipFill>
          <a:blip r:embed="rId6">
            <a:alphaModFix/>
          </a:blip>
          <a:stretch>
            <a:fillRect/>
          </a:stretch>
        </p:blipFill>
        <p:spPr>
          <a:xfrm>
            <a:off x="912050" y="1314100"/>
            <a:ext cx="2848976" cy="1828725"/>
          </a:xfrm>
          <a:prstGeom prst="rect">
            <a:avLst/>
          </a:prstGeom>
          <a:noFill/>
          <a:ln>
            <a:noFill/>
          </a:ln>
        </p:spPr>
      </p:pic>
      <p:pic>
        <p:nvPicPr>
          <p:cNvPr id="464" name="Google Shape;464;p37"/>
          <p:cNvPicPr preferRelativeResize="0"/>
          <p:nvPr/>
        </p:nvPicPr>
        <p:blipFill>
          <a:blip r:embed="rId7">
            <a:alphaModFix/>
          </a:blip>
          <a:stretch>
            <a:fillRect/>
          </a:stretch>
        </p:blipFill>
        <p:spPr>
          <a:xfrm>
            <a:off x="5383125" y="1310803"/>
            <a:ext cx="2848976" cy="1828723"/>
          </a:xfrm>
          <a:prstGeom prst="rect">
            <a:avLst/>
          </a:prstGeom>
          <a:noFill/>
          <a:ln>
            <a:noFill/>
          </a:ln>
        </p:spPr>
      </p:pic>
      <p:sp>
        <p:nvSpPr>
          <p:cNvPr id="465" name="Google Shape;465;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altLang="en-US" sz="1000" dirty="0">
                <a:solidFill>
                  <a:schemeClr val="accent2"/>
                </a:solidFill>
                <a:highlight>
                  <a:srgbClr val="FFFFFF"/>
                </a:highlight>
                <a:latin typeface="Century Gothic"/>
                <a:ea typeface="Century Gothic"/>
                <a:cs typeface="Century Gothic"/>
                <a:sym typeface="Century Gothic"/>
              </a:rPr>
              <a:t>기술 레이더는 새롭게 부상하는 기술 집합에 대해 의견을 제시하는 가이드입니다</a:t>
            </a:r>
            <a:r>
              <a:rPr lang="en-US" altLang="ko-KR" sz="1000" dirty="0">
                <a:solidFill>
                  <a:schemeClr val="accent2"/>
                </a:solidFill>
                <a:highlight>
                  <a:srgbClr val="FFFFFF"/>
                </a:highlight>
                <a:latin typeface="Century Gothic"/>
                <a:ea typeface="Century Gothic"/>
                <a:cs typeface="Century Gothic"/>
                <a:sym typeface="Century Gothic"/>
              </a:rPr>
              <a:t>. CNCF </a:t>
            </a:r>
            <a:r>
              <a:rPr lang="ko-KR" altLang="en-US" sz="1000" dirty="0">
                <a:solidFill>
                  <a:schemeClr val="accent2"/>
                </a:solidFill>
                <a:highlight>
                  <a:srgbClr val="FFFFFF"/>
                </a:highlight>
                <a:latin typeface="Century Gothic"/>
                <a:ea typeface="Century Gothic"/>
                <a:cs typeface="Century Gothic"/>
                <a:sym typeface="Century Gothic"/>
              </a:rPr>
              <a:t>최종 사용자 기술 레이더는 최종 사용자가 어떤 클라우드 네이티브 솔루션을 사용하고자 하는지</a:t>
            </a:r>
            <a:r>
              <a:rPr lang="en-US" altLang="ko-KR" sz="1000" dirty="0">
                <a:solidFill>
                  <a:schemeClr val="accent2"/>
                </a:solidFill>
                <a:highlight>
                  <a:srgbClr val="FFFFFF"/>
                </a:highlight>
                <a:latin typeface="Century Gothic"/>
                <a:ea typeface="Century Gothic"/>
                <a:cs typeface="Century Gothic"/>
                <a:sym typeface="Century Gothic"/>
              </a:rPr>
              <a:t>, </a:t>
            </a:r>
            <a:r>
              <a:rPr lang="ko-KR" altLang="en-US" sz="1000" dirty="0">
                <a:solidFill>
                  <a:schemeClr val="accent2"/>
                </a:solidFill>
                <a:highlight>
                  <a:srgbClr val="FFFFFF"/>
                </a:highlight>
                <a:latin typeface="Century Gothic"/>
                <a:ea typeface="Century Gothic"/>
                <a:cs typeface="Century Gothic"/>
                <a:sym typeface="Century Gothic"/>
              </a:rPr>
              <a:t>어떤 솔루션을 권장하는지에 대해 이해하고자 하는 기술 독자를 대상으로 합니다</a:t>
            </a:r>
            <a:r>
              <a:rPr lang="en-US" altLang="ko-KR" sz="1000" dirty="0">
                <a:solidFill>
                  <a:schemeClr val="accent2"/>
                </a:solidFill>
                <a:highlight>
                  <a:srgbClr val="FFFFFF"/>
                </a:highlight>
                <a:latin typeface="Century Gothic"/>
                <a:ea typeface="Century Gothic"/>
                <a:cs typeface="Century Gothic"/>
                <a:sym typeface="Century Gothic"/>
              </a:rPr>
              <a:t>.</a:t>
            </a:r>
            <a:endParaRPr sz="1000" dirty="0">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ko-KR" altLang="en-US" sz="2700" b="1" dirty="0">
                <a:solidFill>
                  <a:schemeClr val="accent2"/>
                </a:solidFill>
                <a:latin typeface="Century Gothic"/>
                <a:ea typeface="Century Gothic"/>
                <a:cs typeface="Century Gothic"/>
                <a:sym typeface="Century Gothic"/>
              </a:rPr>
              <a:t>커뮤니티로 오세요 </a:t>
            </a:r>
            <a:r>
              <a:rPr lang="en-US" b="1" dirty="0">
                <a:solidFill>
                  <a:schemeClr val="accent2"/>
                </a:solidFill>
                <a:latin typeface="Century Gothic"/>
                <a:ea typeface="Century Gothic"/>
                <a:cs typeface="Century Gothic"/>
                <a:sym typeface="Century Gothic"/>
              </a:rPr>
              <a:t>Gather with the Community</a:t>
            </a:r>
            <a:endParaRPr b="1" dirty="0">
              <a:solidFill>
                <a:schemeClr val="accent2"/>
              </a:solidFill>
              <a:latin typeface="Century Gothic"/>
              <a:ea typeface="Century Gothic"/>
              <a:cs typeface="Century Gothic"/>
              <a:sym typeface="Century Gothic"/>
            </a:endParaRPr>
          </a:p>
        </p:txBody>
      </p:sp>
      <p:sp>
        <p:nvSpPr>
          <p:cNvPr id="471" name="Google Shape;471;p38"/>
          <p:cNvSpPr txBox="1"/>
          <p:nvPr/>
        </p:nvSpPr>
        <p:spPr>
          <a:xfrm>
            <a:off x="114299" y="685800"/>
            <a:ext cx="5995555"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ko-KR" altLang="en-US" sz="1800" u="sng" dirty="0" err="1">
                <a:solidFill>
                  <a:schemeClr val="hlink"/>
                </a:solidFill>
                <a:latin typeface="Century Gothic"/>
                <a:ea typeface="Century Gothic"/>
                <a:cs typeface="Century Gothic"/>
                <a:sym typeface="Century Gothic"/>
                <a:hlinkClick r:id="rId3"/>
              </a:rPr>
              <a:t>앰배서더를</a:t>
            </a:r>
            <a:r>
              <a:rPr lang="ko-KR" altLang="en-US" sz="1800" u="sng" dirty="0">
                <a:solidFill>
                  <a:schemeClr val="hlink"/>
                </a:solidFill>
                <a:latin typeface="Century Gothic"/>
                <a:ea typeface="Century Gothic"/>
                <a:cs typeface="Century Gothic"/>
                <a:sym typeface="Century Gothic"/>
                <a:hlinkClick r:id="rId3"/>
              </a:rPr>
              <a:t> 만나보세요 </a:t>
            </a:r>
            <a:r>
              <a:rPr lang="en-US" altLang="ko-KR" sz="900" u="sng" dirty="0">
                <a:solidFill>
                  <a:schemeClr val="hlink"/>
                </a:solidFill>
                <a:latin typeface="Century Gothic"/>
                <a:ea typeface="Century Gothic"/>
                <a:cs typeface="Century Gothic"/>
                <a:sym typeface="Century Gothic"/>
                <a:hlinkClick r:id="rId3"/>
              </a:rPr>
              <a:t>Meet </a:t>
            </a:r>
            <a:r>
              <a:rPr lang="en-US" sz="900" u="sng" dirty="0">
                <a:solidFill>
                  <a:schemeClr val="hlink"/>
                </a:solidFill>
                <a:latin typeface="Century Gothic"/>
                <a:ea typeface="Century Gothic"/>
                <a:cs typeface="Century Gothic"/>
                <a:sym typeface="Century Gothic"/>
                <a:hlinkClick r:id="rId3"/>
              </a:rPr>
              <a:t>our Ambassadors</a:t>
            </a:r>
            <a:endParaRPr sz="9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ko-KR" altLang="en-US" sz="1800" dirty="0">
                <a:solidFill>
                  <a:srgbClr val="3F4749"/>
                </a:solidFill>
                <a:latin typeface="Century Gothic"/>
                <a:ea typeface="Century Gothic"/>
                <a:cs typeface="Century Gothic"/>
                <a:sym typeface="Century Gothic"/>
              </a:rPr>
              <a:t>로컬 클라우드 네이티브 </a:t>
            </a:r>
            <a:r>
              <a:rPr lang="ko-KR" altLang="en-US" sz="1800" dirty="0" err="1">
                <a:solidFill>
                  <a:srgbClr val="3F4749"/>
                </a:solidFill>
                <a:latin typeface="Century Gothic"/>
                <a:ea typeface="Century Gothic"/>
                <a:cs typeface="Century Gothic"/>
                <a:sym typeface="Century Gothic"/>
              </a:rPr>
              <a:t>인플루언서</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ko-KR" altLang="en-US" sz="1800" u="sng" dirty="0" err="1">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멘토십</a:t>
            </a:r>
            <a:r>
              <a:rPr lang="ko-KR"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 프로그램 </a:t>
            </a:r>
            <a:r>
              <a:rPr lang="en-US" sz="9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Mentorship Programs</a:t>
            </a:r>
            <a:endParaRPr sz="9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ko-KR" altLang="en-US" sz="1800" dirty="0">
                <a:solidFill>
                  <a:schemeClr val="dk2"/>
                </a:solidFill>
                <a:latin typeface="Century Gothic"/>
                <a:ea typeface="Century Gothic"/>
                <a:cs typeface="Century Gothic"/>
                <a:sym typeface="Century Gothic"/>
              </a:rPr>
              <a:t>오픈 소스에서 배우고 성장하기</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ko-KR" altLang="en-US" sz="1800" u="sng" dirty="0">
                <a:solidFill>
                  <a:schemeClr val="hlink"/>
                </a:solidFill>
                <a:latin typeface="Century Gothic"/>
                <a:ea typeface="Century Gothic"/>
                <a:cs typeface="Century Gothic"/>
                <a:sym typeface="Century Gothic"/>
                <a:hlinkClick r:id="rId5"/>
              </a:rPr>
              <a:t>클라우드 네이티브 커뮤니티 그룹 </a:t>
            </a:r>
            <a:r>
              <a:rPr lang="en-US" altLang="ko-KR" sz="900" u="sng" dirty="0">
                <a:solidFill>
                  <a:schemeClr val="hlink"/>
                </a:solidFill>
                <a:latin typeface="Century Gothic"/>
                <a:ea typeface="Century Gothic"/>
                <a:cs typeface="Century Gothic"/>
                <a:sym typeface="Century Gothic"/>
                <a:hlinkClick r:id="rId5"/>
              </a:rPr>
              <a:t>Cloud </a:t>
            </a:r>
            <a:r>
              <a:rPr lang="en-US" sz="900" u="sng" dirty="0">
                <a:solidFill>
                  <a:schemeClr val="hlink"/>
                </a:solidFill>
                <a:latin typeface="Century Gothic"/>
                <a:ea typeface="Century Gothic"/>
                <a:cs typeface="Century Gothic"/>
                <a:sym typeface="Century Gothic"/>
                <a:hlinkClick r:id="rId5"/>
              </a:rPr>
              <a:t>Native Community Groups</a:t>
            </a:r>
            <a:endParaRPr sz="9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ko-KR" altLang="en-US" sz="1800" dirty="0">
                <a:solidFill>
                  <a:srgbClr val="3F4749"/>
                </a:solidFill>
                <a:latin typeface="Century Gothic"/>
                <a:ea typeface="Century Gothic"/>
                <a:cs typeface="Century Gothic"/>
                <a:sym typeface="Century Gothic"/>
              </a:rPr>
              <a:t>로컬 </a:t>
            </a:r>
            <a:r>
              <a:rPr lang="ko-KR" altLang="en-US" sz="1800" dirty="0" err="1">
                <a:solidFill>
                  <a:srgbClr val="3F4749"/>
                </a:solidFill>
                <a:latin typeface="Century Gothic"/>
                <a:ea typeface="Century Gothic"/>
                <a:cs typeface="Century Gothic"/>
                <a:sym typeface="Century Gothic"/>
              </a:rPr>
              <a:t>밋업</a:t>
            </a:r>
            <a:r>
              <a:rPr lang="ko-KR" altLang="en-US" sz="1800" dirty="0">
                <a:solidFill>
                  <a:srgbClr val="3F4749"/>
                </a:solidFill>
                <a:latin typeface="Century Gothic"/>
                <a:ea typeface="Century Gothic"/>
                <a:cs typeface="Century Gothic"/>
                <a:sym typeface="Century Gothic"/>
              </a:rPr>
              <a:t> 이벤트</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ko-KR" altLang="en-US" sz="1800" u="sng" dirty="0" err="1">
                <a:solidFill>
                  <a:schemeClr val="hlink"/>
                </a:solidFill>
                <a:latin typeface="Century Gothic"/>
                <a:ea typeface="Century Gothic"/>
                <a:cs typeface="Century Gothic"/>
                <a:sym typeface="Century Gothic"/>
                <a:hlinkClick r:id="rId6"/>
              </a:rPr>
              <a:t>쿠버네티스</a:t>
            </a:r>
            <a:r>
              <a:rPr lang="ko-KR" altLang="en-US" sz="1800" u="sng" dirty="0">
                <a:solidFill>
                  <a:schemeClr val="hlink"/>
                </a:solidFill>
                <a:latin typeface="Century Gothic"/>
                <a:ea typeface="Century Gothic"/>
                <a:cs typeface="Century Gothic"/>
                <a:sym typeface="Century Gothic"/>
                <a:hlinkClick r:id="rId6"/>
              </a:rPr>
              <a:t> 커뮤니티 데이 </a:t>
            </a:r>
            <a:r>
              <a:rPr lang="en-US" sz="900" u="sng" dirty="0">
                <a:solidFill>
                  <a:schemeClr val="hlink"/>
                </a:solidFill>
                <a:latin typeface="Century Gothic"/>
                <a:ea typeface="Century Gothic"/>
                <a:cs typeface="Century Gothic"/>
                <a:sym typeface="Century Gothic"/>
                <a:hlinkClick r:id="rId6"/>
              </a:rPr>
              <a:t>Kubernetes Community Days </a:t>
            </a:r>
            <a:endParaRPr sz="9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ko-KR" altLang="en-US" sz="1800" dirty="0">
                <a:solidFill>
                  <a:srgbClr val="3F4749"/>
                </a:solidFill>
                <a:latin typeface="Century Gothic"/>
                <a:ea typeface="Century Gothic"/>
                <a:cs typeface="Century Gothic"/>
                <a:sym typeface="Century Gothic"/>
              </a:rPr>
              <a:t>클라우드 네이티브를 연결하는 로컬 이벤트</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err="1">
                <a:solidFill>
                  <a:schemeClr val="hlink"/>
                </a:solidFill>
                <a:latin typeface="Century Gothic"/>
                <a:ea typeface="Century Gothic"/>
                <a:cs typeface="Century Gothic"/>
                <a:sym typeface="Century Gothic"/>
                <a:hlinkClick r:id="rId7"/>
              </a:rPr>
              <a:t>KubeCon</a:t>
            </a:r>
            <a:r>
              <a:rPr lang="en-US" sz="1800" u="sng" dirty="0">
                <a:solidFill>
                  <a:schemeClr val="hlink"/>
                </a:solidFill>
                <a:latin typeface="Century Gothic"/>
                <a:ea typeface="Century Gothic"/>
                <a:cs typeface="Century Gothic"/>
                <a:sym typeface="Century Gothic"/>
                <a:hlinkClick r:id="rId7"/>
              </a:rPr>
              <a:t> + </a:t>
            </a:r>
            <a:r>
              <a:rPr lang="en-US" sz="1800" u="sng" dirty="0" err="1">
                <a:solidFill>
                  <a:schemeClr val="hlink"/>
                </a:solidFill>
                <a:latin typeface="Century Gothic"/>
                <a:ea typeface="Century Gothic"/>
                <a:cs typeface="Century Gothic"/>
                <a:sym typeface="Century Gothic"/>
                <a:hlinkClick r:id="rId7"/>
              </a:rPr>
              <a:t>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ko-KR" altLang="en-US" sz="1800" dirty="0">
                <a:solidFill>
                  <a:srgbClr val="3F4749"/>
                </a:solidFill>
                <a:latin typeface="Century Gothic"/>
                <a:ea typeface="Century Gothic"/>
                <a:cs typeface="Century Gothic"/>
                <a:sym typeface="Century Gothic"/>
              </a:rPr>
              <a:t>최고의 세계적인 클라우드 네이티브 이벤트</a:t>
            </a:r>
            <a:r>
              <a:rPr lang="en-US" altLang="ko-KR"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ko-KR" altLang="en-US" sz="1800" dirty="0">
                <a:solidFill>
                  <a:srgbClr val="3F4749"/>
                </a:solidFill>
                <a:latin typeface="Century Gothic"/>
                <a:ea typeface="Century Gothic"/>
                <a:cs typeface="Century Gothic"/>
                <a:sym typeface="Century Gothic"/>
              </a:rPr>
              <a:t>공동 개최 이벤트</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472" name="Google Shape;472;p38">
            <a:hlinkClick r:id="rId8"/>
          </p:cNvPr>
          <p:cNvPicPr preferRelativeResize="0"/>
          <p:nvPr/>
        </p:nvPicPr>
        <p:blipFill>
          <a:blip r:embed="rId9">
            <a:alphaModFix/>
          </a:blip>
          <a:stretch>
            <a:fillRect/>
          </a:stretch>
        </p:blipFill>
        <p:spPr>
          <a:xfrm>
            <a:off x="6233150" y="2653225"/>
            <a:ext cx="2653676" cy="1235925"/>
          </a:xfrm>
          <a:prstGeom prst="rect">
            <a:avLst/>
          </a:prstGeom>
          <a:noFill/>
          <a:ln>
            <a:noFill/>
          </a:ln>
        </p:spPr>
      </p:pic>
      <p:pic>
        <p:nvPicPr>
          <p:cNvPr id="473" name="Google Shape;473;p38">
            <a:hlinkClick r:id="rId7"/>
          </p:cNvPr>
          <p:cNvPicPr preferRelativeResize="0"/>
          <p:nvPr/>
        </p:nvPicPr>
        <p:blipFill rotWithShape="1">
          <a:blip r:embed="rId10">
            <a:alphaModFix/>
          </a:blip>
          <a:srcRect l="2883" r="2883"/>
          <a:stretch/>
        </p:blipFill>
        <p:spPr>
          <a:xfrm>
            <a:off x="6233150" y="1059250"/>
            <a:ext cx="2653676" cy="1235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ko-KR"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기여하기</a:t>
            </a:r>
            <a:r>
              <a:rPr lang="en-US" sz="2700" b="1" dirty="0">
                <a:solidFill>
                  <a:schemeClr val="accent2"/>
                </a:solidFill>
                <a:latin typeface="Century Gothic"/>
                <a:ea typeface="Century Gothic"/>
                <a:cs typeface="Century Gothic"/>
                <a:sym typeface="Century Gothic"/>
              </a:rPr>
              <a:t> - </a:t>
            </a:r>
            <a:r>
              <a:rPr lang="ko-KR" altLang="en-US" sz="2700" b="1" dirty="0">
                <a:solidFill>
                  <a:schemeClr val="accent2"/>
                </a:solidFill>
                <a:latin typeface="Century Gothic"/>
                <a:ea typeface="Century Gothic"/>
                <a:cs typeface="Century Gothic"/>
                <a:sym typeface="Century Gothic"/>
              </a:rPr>
              <a:t>코드</a:t>
            </a:r>
            <a:r>
              <a:rPr lang="en-US" sz="2700" b="1" dirty="0">
                <a:solidFill>
                  <a:schemeClr val="accent2"/>
                </a:solidFill>
                <a:latin typeface="Century Gothic"/>
                <a:ea typeface="Century Gothic"/>
                <a:cs typeface="Century Gothic"/>
                <a:sym typeface="Century Gothic"/>
              </a:rPr>
              <a:t> &amp; </a:t>
            </a:r>
            <a:r>
              <a:rPr lang="ko-KR" altLang="en-US" sz="2700" b="1" dirty="0">
                <a:solidFill>
                  <a:schemeClr val="accent2"/>
                </a:solidFill>
                <a:latin typeface="Century Gothic"/>
                <a:ea typeface="Century Gothic"/>
                <a:cs typeface="Century Gothic"/>
                <a:sym typeface="Century Gothic"/>
              </a:rPr>
              <a:t>클라우드 네이티브 에반젤리즘</a:t>
            </a:r>
            <a:endParaRPr sz="2700" b="1" dirty="0">
              <a:solidFill>
                <a:schemeClr val="accent2"/>
              </a:solidFill>
              <a:latin typeface="Century Gothic"/>
              <a:ea typeface="Century Gothic"/>
              <a:cs typeface="Century Gothic"/>
              <a:sym typeface="Century Gothic"/>
            </a:endParaRPr>
          </a:p>
        </p:txBody>
      </p:sp>
      <p:sp>
        <p:nvSpPr>
          <p:cNvPr id="479" name="Google Shape;479;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en-US" sz="1800" b="1" dirty="0">
                <a:solidFill>
                  <a:srgbClr val="3F4749"/>
                </a:solidFill>
                <a:latin typeface="Century Gothic"/>
                <a:ea typeface="Century Gothic"/>
                <a:cs typeface="Century Gothic"/>
                <a:sym typeface="Century Gothic"/>
              </a:rPr>
              <a:t>CODE – </a:t>
            </a:r>
            <a:r>
              <a:rPr lang="ko-KR" altLang="en-US" sz="1800" b="1" dirty="0">
                <a:solidFill>
                  <a:srgbClr val="3F4749"/>
                </a:solidFill>
                <a:latin typeface="Century Gothic"/>
                <a:ea typeface="Century Gothic"/>
                <a:cs typeface="Century Gothic"/>
                <a:sym typeface="Century Gothic"/>
              </a:rPr>
              <a:t>기술 감독 위원회</a:t>
            </a:r>
            <a:endParaRPr sz="1800" b="1" dirty="0">
              <a:solidFill>
                <a:srgbClr val="3F4749"/>
              </a:solidFill>
              <a:latin typeface="Century Gothic"/>
              <a:ea typeface="Century Gothic"/>
              <a:cs typeface="Century Gothic"/>
              <a:sym typeface="Century Gothic"/>
            </a:endParaRPr>
          </a:p>
          <a:p>
            <a:pPr marL="457200" lvl="1" indent="-330200" algn="l" rtl="0">
              <a:lnSpc>
                <a:spcPct val="90000"/>
              </a:lnSpc>
              <a:spcBef>
                <a:spcPts val="100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Special Interest Groups</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Delivery</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Contributor Strategy</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Network</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Runtime</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Security</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Storage</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Observability</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Working Groups</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Continuous Integration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Serverless</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a:t>
            </a:r>
            <a:r>
              <a:rPr lang="ko-KR" altLang="en-US" sz="1600" dirty="0">
                <a:solidFill>
                  <a:srgbClr val="3F4749"/>
                </a:solidFill>
                <a:latin typeface="Century Gothic"/>
                <a:ea typeface="Century Gothic"/>
                <a:cs typeface="Century Gothic"/>
                <a:sym typeface="Century Gothic"/>
              </a:rPr>
              <a:t>개 이상의 프로젝트</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Test Suite</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480" name="Google Shape;480;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en-US" sz="1800" b="1" dirty="0">
                <a:solidFill>
                  <a:srgbClr val="3F4749"/>
                </a:solidFill>
                <a:latin typeface="Century Gothic"/>
                <a:ea typeface="Century Gothic"/>
                <a:cs typeface="Century Gothic"/>
                <a:sym typeface="Century Gothic"/>
              </a:rPr>
              <a:t>NON CODE – </a:t>
            </a:r>
            <a:r>
              <a:rPr lang="ko-KR" altLang="en-US" sz="1800" b="1" dirty="0">
                <a:solidFill>
                  <a:srgbClr val="3F4749"/>
                </a:solidFill>
                <a:latin typeface="Century Gothic"/>
                <a:ea typeface="Century Gothic"/>
                <a:cs typeface="Century Gothic"/>
                <a:sym typeface="Century Gothic"/>
              </a:rPr>
              <a:t>클라우드 네이티브 에반젤리즘</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ko-KR" altLang="en-US" sz="1700" dirty="0">
                <a:solidFill>
                  <a:srgbClr val="3F4749"/>
                </a:solidFill>
                <a:latin typeface="Century Gothic"/>
                <a:ea typeface="Century Gothic"/>
                <a:cs typeface="Century Gothic"/>
                <a:sym typeface="Century Gothic"/>
              </a:rPr>
              <a:t>곧 공개 예정</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a:t>
            </a:r>
            <a:r>
              <a:rPr lang="ko-KR" altLang="en-US" sz="1700" u="sng" dirty="0">
                <a:solidFill>
                  <a:schemeClr val="hlink"/>
                </a:solidFill>
                <a:latin typeface="Century Gothic"/>
                <a:ea typeface="Century Gothic"/>
                <a:cs typeface="Century Gothic"/>
                <a:sym typeface="Century Gothic"/>
                <a:hlinkClick r:id="rId15"/>
              </a:rPr>
              <a:t>블로그</a:t>
            </a:r>
            <a:r>
              <a:rPr lang="en-US" sz="1700" dirty="0">
                <a:solidFill>
                  <a:srgbClr val="3F4749"/>
                </a:solidFill>
                <a:latin typeface="Century Gothic"/>
                <a:ea typeface="Century Gothic"/>
                <a:cs typeface="Century Gothic"/>
                <a:sym typeface="Century Gothic"/>
              </a:rPr>
              <a:t> (</a:t>
            </a:r>
            <a:r>
              <a:rPr lang="ko-KR" altLang="en-US" sz="1700" dirty="0">
                <a:solidFill>
                  <a:srgbClr val="3F4749"/>
                </a:solidFill>
                <a:latin typeface="Century Gothic"/>
                <a:ea typeface="Century Gothic"/>
                <a:cs typeface="Century Gothic"/>
                <a:sym typeface="Century Gothic"/>
              </a:rPr>
              <a:t>프로젝트 및 멤버</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a:t>
            </a:r>
            <a:r>
              <a:rPr lang="ko-KR" altLang="en-US" sz="1700" u="sng" dirty="0">
                <a:solidFill>
                  <a:schemeClr val="hlink"/>
                </a:solidFill>
                <a:latin typeface="Century Gothic"/>
                <a:ea typeface="Century Gothic"/>
                <a:cs typeface="Century Gothic"/>
                <a:sym typeface="Century Gothic"/>
                <a:hlinkClick r:id="rId16"/>
              </a:rPr>
              <a:t>블로그</a:t>
            </a:r>
            <a:r>
              <a:rPr lang="en-US" sz="1700" dirty="0">
                <a:solidFill>
                  <a:srgbClr val="3F4749"/>
                </a:solidFill>
                <a:latin typeface="Century Gothic"/>
                <a:ea typeface="Century Gothic"/>
                <a:cs typeface="Century Gothic"/>
                <a:sym typeface="Century Gothic"/>
              </a:rPr>
              <a:t> (</a:t>
            </a:r>
            <a:r>
              <a:rPr lang="ko-KR" altLang="en-US" sz="1700" dirty="0">
                <a:solidFill>
                  <a:srgbClr val="3F4749"/>
                </a:solidFill>
                <a:latin typeface="Century Gothic"/>
                <a:ea typeface="Century Gothic"/>
                <a:cs typeface="Century Gothic"/>
                <a:sym typeface="Century Gothic"/>
              </a:rPr>
              <a:t>모두에게 공개</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ko-KR" altLang="en-US" sz="1700" dirty="0">
                <a:solidFill>
                  <a:schemeClr val="dk2"/>
                </a:solidFill>
                <a:latin typeface="Century Gothic"/>
                <a:ea typeface="Century Gothic"/>
                <a:cs typeface="Century Gothic"/>
                <a:sym typeface="Century Gothic"/>
              </a:rPr>
              <a:t>마케팅 위원회</a:t>
            </a:r>
            <a:r>
              <a:rPr lang="en-US" sz="1700" dirty="0">
                <a:solidFill>
                  <a:schemeClr val="dk2"/>
                </a:solidFill>
                <a:latin typeface="Century Gothic"/>
                <a:ea typeface="Century Gothic"/>
                <a:cs typeface="Century Gothic"/>
                <a:sym typeface="Century Gothic"/>
              </a:rPr>
              <a:t> (</a:t>
            </a:r>
            <a:r>
              <a:rPr lang="ko-KR" altLang="en-US" sz="1700" dirty="0">
                <a:solidFill>
                  <a:schemeClr val="dk2"/>
                </a:solidFill>
                <a:latin typeface="Century Gothic"/>
                <a:ea typeface="Century Gothic"/>
                <a:cs typeface="Century Gothic"/>
                <a:sym typeface="Century Gothic"/>
              </a:rPr>
              <a:t>회원 전용</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7"/>
              </a:rPr>
              <a:t>Business Value Subcommittee</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8"/>
              </a:rPr>
              <a:t>Cloud Native Glossary</a:t>
            </a:r>
            <a:r>
              <a:rPr lang="en-US" sz="1700" dirty="0">
                <a:solidFill>
                  <a:schemeClr val="dk2"/>
                </a:solidFill>
                <a:latin typeface="Century Gothic"/>
                <a:ea typeface="Century Gothic"/>
                <a:cs typeface="Century Gothic"/>
                <a:sym typeface="Century Gothic"/>
              </a:rPr>
              <a:t> (</a:t>
            </a:r>
            <a:r>
              <a:rPr lang="ko-KR" altLang="en-US" sz="1700" dirty="0">
                <a:solidFill>
                  <a:schemeClr val="dk2"/>
                </a:solidFill>
                <a:latin typeface="Century Gothic"/>
                <a:ea typeface="Century Gothic"/>
                <a:cs typeface="Century Gothic"/>
                <a:sym typeface="Century Gothic"/>
              </a:rPr>
              <a:t>모두에게 공개</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ko-KR"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온라인 프로그램</a:t>
            </a:r>
            <a:r>
              <a:rPr lang="en-US" sz="1700" dirty="0">
                <a:solidFill>
                  <a:schemeClr val="dk2"/>
                </a:solidFill>
                <a:latin typeface="Century Gothic"/>
                <a:ea typeface="Century Gothic"/>
                <a:cs typeface="Century Gothic"/>
                <a:sym typeface="Century Gothic"/>
              </a:rPr>
              <a:t> (</a:t>
            </a:r>
            <a:r>
              <a:rPr lang="ko-KR" altLang="en-US" sz="1700" dirty="0">
                <a:solidFill>
                  <a:schemeClr val="dk2"/>
                </a:solidFill>
                <a:latin typeface="Century Gothic"/>
                <a:ea typeface="Century Gothic"/>
                <a:cs typeface="Century Gothic"/>
                <a:sym typeface="Century Gothic"/>
              </a:rPr>
              <a:t>회원 전용</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481" name="Google Shape;481;p39"/>
          <p:cNvGrpSpPr/>
          <p:nvPr/>
        </p:nvGrpSpPr>
        <p:grpSpPr>
          <a:xfrm>
            <a:off x="7972620" y="267331"/>
            <a:ext cx="945836" cy="970389"/>
            <a:chOff x="-6379452" y="1686052"/>
            <a:chExt cx="2404260" cy="2390710"/>
          </a:xfrm>
        </p:grpSpPr>
        <p:grpSp>
          <p:nvGrpSpPr>
            <p:cNvPr id="482" name="Google Shape;482;p39"/>
            <p:cNvGrpSpPr/>
            <p:nvPr/>
          </p:nvGrpSpPr>
          <p:grpSpPr>
            <a:xfrm>
              <a:off x="-6379452" y="1686052"/>
              <a:ext cx="2404260" cy="2390710"/>
              <a:chOff x="4124325" y="1741488"/>
              <a:chExt cx="3943350" cy="3921125"/>
            </a:xfrm>
          </p:grpSpPr>
          <p:sp>
            <p:nvSpPr>
              <p:cNvPr id="483" name="Google Shape;483;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484" name="Google Shape;484;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485" name="Google Shape;485;p39"/>
            <p:cNvPicPr preferRelativeResize="0"/>
            <p:nvPr/>
          </p:nvPicPr>
          <p:blipFill rotWithShape="1">
            <a:blip r:embed="rId20">
              <a:alphaModFix/>
            </a:blip>
            <a:srcRect/>
            <a:stretch/>
          </p:blipFill>
          <p:spPr>
            <a:xfrm>
              <a:off x="-5825933" y="2778308"/>
              <a:ext cx="1296919" cy="206014"/>
            </a:xfrm>
            <a:prstGeom prst="rect">
              <a:avLst/>
            </a:prstGeom>
            <a:noFill/>
            <a:ln>
              <a:noFill/>
            </a:ln>
          </p:spPr>
        </p:pic>
      </p:grpSp>
      <p:pic>
        <p:nvPicPr>
          <p:cNvPr id="486" name="Google Shape;486;p39"/>
          <p:cNvPicPr preferRelativeResize="0"/>
          <p:nvPr/>
        </p:nvPicPr>
        <p:blipFill rotWithShape="1">
          <a:blip r:embed="rId21">
            <a:alphaModFix/>
          </a:blip>
          <a:srcRect/>
          <a:stretch/>
        </p:blipFill>
        <p:spPr>
          <a:xfrm>
            <a:off x="7901165" y="382428"/>
            <a:ext cx="105017" cy="138145"/>
          </a:xfrm>
          <a:prstGeom prst="rect">
            <a:avLst/>
          </a:prstGeom>
          <a:noFill/>
          <a:ln>
            <a:noFill/>
          </a:ln>
        </p:spPr>
      </p:pic>
      <p:pic>
        <p:nvPicPr>
          <p:cNvPr id="487" name="Google Shape;487;p39"/>
          <p:cNvPicPr preferRelativeResize="0"/>
          <p:nvPr/>
        </p:nvPicPr>
        <p:blipFill rotWithShape="1">
          <a:blip r:embed="rId22">
            <a:alphaModFix/>
          </a:blip>
          <a:srcRect/>
          <a:stretch/>
        </p:blipFill>
        <p:spPr>
          <a:xfrm>
            <a:off x="7843498" y="528303"/>
            <a:ext cx="113208" cy="116798"/>
          </a:xfrm>
          <a:prstGeom prst="rect">
            <a:avLst/>
          </a:prstGeom>
          <a:noFill/>
          <a:ln>
            <a:noFill/>
          </a:ln>
        </p:spPr>
      </p:pic>
      <p:pic>
        <p:nvPicPr>
          <p:cNvPr id="488" name="Google Shape;488;p39"/>
          <p:cNvPicPr preferRelativeResize="0"/>
          <p:nvPr/>
        </p:nvPicPr>
        <p:blipFill rotWithShape="1">
          <a:blip r:embed="rId23">
            <a:alphaModFix/>
          </a:blip>
          <a:srcRect/>
          <a:stretch/>
        </p:blipFill>
        <p:spPr>
          <a:xfrm>
            <a:off x="7977644" y="264417"/>
            <a:ext cx="116682" cy="120384"/>
          </a:xfrm>
          <a:prstGeom prst="rect">
            <a:avLst/>
          </a:prstGeom>
          <a:noFill/>
          <a:ln>
            <a:noFill/>
          </a:ln>
        </p:spPr>
      </p:pic>
      <p:pic>
        <p:nvPicPr>
          <p:cNvPr id="489" name="Google Shape;489;p39"/>
          <p:cNvPicPr preferRelativeResize="0"/>
          <p:nvPr/>
        </p:nvPicPr>
        <p:blipFill rotWithShape="1">
          <a:blip r:embed="rId24">
            <a:alphaModFix/>
          </a:blip>
          <a:srcRect/>
          <a:stretch/>
        </p:blipFill>
        <p:spPr>
          <a:xfrm>
            <a:off x="7889344" y="997726"/>
            <a:ext cx="118143" cy="121899"/>
          </a:xfrm>
          <a:prstGeom prst="rect">
            <a:avLst/>
          </a:prstGeom>
          <a:noFill/>
          <a:ln>
            <a:noFill/>
          </a:ln>
        </p:spPr>
      </p:pic>
      <p:pic>
        <p:nvPicPr>
          <p:cNvPr id="490" name="Google Shape;490;p39"/>
          <p:cNvPicPr preferRelativeResize="0"/>
          <p:nvPr/>
        </p:nvPicPr>
        <p:blipFill rotWithShape="1">
          <a:blip r:embed="rId25">
            <a:alphaModFix/>
          </a:blip>
          <a:srcRect/>
          <a:stretch/>
        </p:blipFill>
        <p:spPr>
          <a:xfrm>
            <a:off x="7807150" y="674884"/>
            <a:ext cx="131272" cy="135436"/>
          </a:xfrm>
          <a:prstGeom prst="rect">
            <a:avLst/>
          </a:prstGeom>
          <a:noFill/>
          <a:ln>
            <a:noFill/>
          </a:ln>
        </p:spPr>
      </p:pic>
      <p:pic>
        <p:nvPicPr>
          <p:cNvPr id="491" name="Google Shape;491;p39"/>
          <p:cNvPicPr preferRelativeResize="0"/>
          <p:nvPr/>
        </p:nvPicPr>
        <p:blipFill rotWithShape="1">
          <a:blip r:embed="rId26">
            <a:alphaModFix/>
          </a:blip>
          <a:srcRect/>
          <a:stretch/>
        </p:blipFill>
        <p:spPr>
          <a:xfrm>
            <a:off x="7834024" y="857502"/>
            <a:ext cx="118144" cy="121898"/>
          </a:xfrm>
          <a:prstGeom prst="rect">
            <a:avLst/>
          </a:prstGeom>
          <a:noFill/>
          <a:ln>
            <a:noFill/>
          </a:ln>
        </p:spPr>
      </p:pic>
      <p:pic>
        <p:nvPicPr>
          <p:cNvPr id="492" name="Google Shape;492;p39"/>
          <p:cNvPicPr preferRelativeResize="0"/>
          <p:nvPr/>
        </p:nvPicPr>
        <p:blipFill rotWithShape="1">
          <a:blip r:embed="rId27">
            <a:alphaModFix/>
          </a:blip>
          <a:srcRect/>
          <a:stretch/>
        </p:blipFill>
        <p:spPr>
          <a:xfrm>
            <a:off x="7987816" y="1098393"/>
            <a:ext cx="116682" cy="125202"/>
          </a:xfrm>
          <a:prstGeom prst="rect">
            <a:avLst/>
          </a:prstGeom>
          <a:noFill/>
          <a:ln>
            <a:noFill/>
          </a:ln>
        </p:spPr>
      </p:pic>
      <p:pic>
        <p:nvPicPr>
          <p:cNvPr id="493" name="Google Shape;493;p39"/>
          <p:cNvPicPr preferRelativeResize="0"/>
          <p:nvPr/>
        </p:nvPicPr>
        <p:blipFill rotWithShape="1">
          <a:blip r:embed="rId28">
            <a:alphaModFix/>
          </a:blip>
          <a:srcRect/>
          <a:stretch/>
        </p:blipFill>
        <p:spPr>
          <a:xfrm>
            <a:off x="8107971" y="188155"/>
            <a:ext cx="105021" cy="108356"/>
          </a:xfrm>
          <a:prstGeom prst="rect">
            <a:avLst/>
          </a:prstGeom>
          <a:noFill/>
          <a:ln>
            <a:noFill/>
          </a:ln>
        </p:spPr>
      </p:pic>
      <p:pic>
        <p:nvPicPr>
          <p:cNvPr id="494" name="Google Shape;494;p39"/>
          <p:cNvPicPr preferRelativeResize="0"/>
          <p:nvPr/>
        </p:nvPicPr>
        <p:blipFill rotWithShape="1">
          <a:blip r:embed="rId29">
            <a:alphaModFix/>
          </a:blip>
          <a:srcRect/>
          <a:stretch/>
        </p:blipFill>
        <p:spPr>
          <a:xfrm>
            <a:off x="8395927" y="104000"/>
            <a:ext cx="105021" cy="108353"/>
          </a:xfrm>
          <a:prstGeom prst="rect">
            <a:avLst/>
          </a:prstGeom>
          <a:noFill/>
          <a:ln>
            <a:noFill/>
          </a:ln>
        </p:spPr>
      </p:pic>
      <p:pic>
        <p:nvPicPr>
          <p:cNvPr id="495" name="Google Shape;495;p39"/>
          <p:cNvPicPr preferRelativeResize="0"/>
          <p:nvPr/>
        </p:nvPicPr>
        <p:blipFill rotWithShape="1">
          <a:blip r:embed="rId30">
            <a:alphaModFix/>
          </a:blip>
          <a:srcRect/>
          <a:stretch/>
        </p:blipFill>
        <p:spPr>
          <a:xfrm>
            <a:off x="8104196" y="1221276"/>
            <a:ext cx="107134" cy="110533"/>
          </a:xfrm>
          <a:prstGeom prst="rect">
            <a:avLst/>
          </a:prstGeom>
          <a:noFill/>
          <a:ln>
            <a:noFill/>
          </a:ln>
        </p:spPr>
      </p:pic>
      <p:pic>
        <p:nvPicPr>
          <p:cNvPr id="496" name="Google Shape;496;p39"/>
          <p:cNvPicPr preferRelativeResize="0"/>
          <p:nvPr/>
        </p:nvPicPr>
        <p:blipFill rotWithShape="1">
          <a:blip r:embed="rId31">
            <a:alphaModFix/>
          </a:blip>
          <a:srcRect/>
          <a:stretch/>
        </p:blipFill>
        <p:spPr>
          <a:xfrm>
            <a:off x="8388275" y="1283728"/>
            <a:ext cx="120323" cy="124147"/>
          </a:xfrm>
          <a:prstGeom prst="rect">
            <a:avLst/>
          </a:prstGeom>
          <a:noFill/>
          <a:ln>
            <a:noFill/>
          </a:ln>
        </p:spPr>
      </p:pic>
      <p:pic>
        <p:nvPicPr>
          <p:cNvPr id="497" name="Google Shape;497;p39"/>
          <p:cNvPicPr preferRelativeResize="0"/>
          <p:nvPr/>
        </p:nvPicPr>
        <p:blipFill>
          <a:blip r:embed="rId32">
            <a:alphaModFix/>
          </a:blip>
          <a:stretch>
            <a:fillRect/>
          </a:stretch>
        </p:blipFill>
        <p:spPr>
          <a:xfrm>
            <a:off x="8801583" y="1109877"/>
            <a:ext cx="111161" cy="115794"/>
          </a:xfrm>
          <a:prstGeom prst="rect">
            <a:avLst/>
          </a:prstGeom>
          <a:noFill/>
          <a:ln>
            <a:noFill/>
          </a:ln>
        </p:spPr>
      </p:pic>
      <p:pic>
        <p:nvPicPr>
          <p:cNvPr id="498" name="Google Shape;498;p39"/>
          <p:cNvPicPr preferRelativeResize="0"/>
          <p:nvPr/>
        </p:nvPicPr>
        <p:blipFill>
          <a:blip r:embed="rId33">
            <a:alphaModFix/>
          </a:blip>
          <a:stretch>
            <a:fillRect/>
          </a:stretch>
        </p:blipFill>
        <p:spPr>
          <a:xfrm>
            <a:off x="8900489" y="979401"/>
            <a:ext cx="113209" cy="113205"/>
          </a:xfrm>
          <a:prstGeom prst="rect">
            <a:avLst/>
          </a:prstGeom>
          <a:noFill/>
          <a:ln>
            <a:noFill/>
          </a:ln>
        </p:spPr>
      </p:pic>
      <p:pic>
        <p:nvPicPr>
          <p:cNvPr id="499" name="Google Shape;499;p39"/>
          <p:cNvPicPr preferRelativeResize="0"/>
          <p:nvPr/>
        </p:nvPicPr>
        <p:blipFill>
          <a:blip r:embed="rId34">
            <a:alphaModFix/>
          </a:blip>
          <a:stretch>
            <a:fillRect/>
          </a:stretch>
        </p:blipFill>
        <p:spPr>
          <a:xfrm>
            <a:off x="8664849" y="189889"/>
            <a:ext cx="105020" cy="105011"/>
          </a:xfrm>
          <a:prstGeom prst="rect">
            <a:avLst/>
          </a:prstGeom>
          <a:noFill/>
          <a:ln>
            <a:noFill/>
          </a:ln>
        </p:spPr>
      </p:pic>
      <p:pic>
        <p:nvPicPr>
          <p:cNvPr id="500" name="Google Shape;500;p39"/>
          <p:cNvPicPr preferRelativeResize="0"/>
          <p:nvPr/>
        </p:nvPicPr>
        <p:blipFill>
          <a:blip r:embed="rId35">
            <a:alphaModFix/>
          </a:blip>
          <a:stretch>
            <a:fillRect/>
          </a:stretch>
        </p:blipFill>
        <p:spPr>
          <a:xfrm>
            <a:off x="8532829" y="170368"/>
            <a:ext cx="105020" cy="105019"/>
          </a:xfrm>
          <a:prstGeom prst="rect">
            <a:avLst/>
          </a:prstGeom>
          <a:noFill/>
          <a:ln>
            <a:noFill/>
          </a:ln>
        </p:spPr>
      </p:pic>
      <p:pic>
        <p:nvPicPr>
          <p:cNvPr id="501" name="Google Shape;501;p39"/>
          <p:cNvPicPr preferRelativeResize="0"/>
          <p:nvPr/>
        </p:nvPicPr>
        <p:blipFill>
          <a:blip r:embed="rId36">
            <a:alphaModFix/>
          </a:blip>
          <a:stretch>
            <a:fillRect/>
          </a:stretch>
        </p:blipFill>
        <p:spPr>
          <a:xfrm>
            <a:off x="8767486" y="301039"/>
            <a:ext cx="118144" cy="118142"/>
          </a:xfrm>
          <a:prstGeom prst="rect">
            <a:avLst/>
          </a:prstGeom>
          <a:noFill/>
          <a:ln>
            <a:noFill/>
          </a:ln>
        </p:spPr>
      </p:pic>
      <p:pic>
        <p:nvPicPr>
          <p:cNvPr id="502" name="Google Shape;502;p39"/>
          <p:cNvPicPr preferRelativeResize="0"/>
          <p:nvPr/>
        </p:nvPicPr>
        <p:blipFill>
          <a:blip r:embed="rId37">
            <a:alphaModFix/>
          </a:blip>
          <a:stretch>
            <a:fillRect/>
          </a:stretch>
        </p:blipFill>
        <p:spPr>
          <a:xfrm>
            <a:off x="8929536" y="809565"/>
            <a:ext cx="118144" cy="118142"/>
          </a:xfrm>
          <a:prstGeom prst="rect">
            <a:avLst/>
          </a:prstGeom>
          <a:noFill/>
          <a:ln>
            <a:noFill/>
          </a:ln>
        </p:spPr>
      </p:pic>
      <p:pic>
        <p:nvPicPr>
          <p:cNvPr id="503" name="Google Shape;503;p39"/>
          <p:cNvPicPr preferRelativeResize="0"/>
          <p:nvPr/>
        </p:nvPicPr>
        <p:blipFill>
          <a:blip r:embed="rId38">
            <a:alphaModFix/>
          </a:blip>
          <a:stretch>
            <a:fillRect/>
          </a:stretch>
        </p:blipFill>
        <p:spPr>
          <a:xfrm>
            <a:off x="8895811" y="439552"/>
            <a:ext cx="111161" cy="111151"/>
          </a:xfrm>
          <a:prstGeom prst="rect">
            <a:avLst/>
          </a:prstGeom>
          <a:noFill/>
          <a:ln>
            <a:noFill/>
          </a:ln>
        </p:spPr>
      </p:pic>
      <p:pic>
        <p:nvPicPr>
          <p:cNvPr id="504" name="Google Shape;504;p39"/>
          <p:cNvPicPr preferRelativeResize="0"/>
          <p:nvPr/>
        </p:nvPicPr>
        <p:blipFill>
          <a:blip r:embed="rId39">
            <a:alphaModFix/>
          </a:blip>
          <a:stretch>
            <a:fillRect/>
          </a:stretch>
        </p:blipFill>
        <p:spPr>
          <a:xfrm>
            <a:off x="8240886" y="169464"/>
            <a:ext cx="128458" cy="53522"/>
          </a:xfrm>
          <a:prstGeom prst="rect">
            <a:avLst/>
          </a:prstGeom>
          <a:noFill/>
          <a:ln>
            <a:noFill/>
          </a:ln>
        </p:spPr>
      </p:pic>
      <p:pic>
        <p:nvPicPr>
          <p:cNvPr id="505" name="Google Shape;505;p39"/>
          <p:cNvPicPr preferRelativeResize="0"/>
          <p:nvPr/>
        </p:nvPicPr>
        <p:blipFill rotWithShape="1">
          <a:blip r:embed="rId40">
            <a:alphaModFix/>
          </a:blip>
          <a:srcRect t="22059" b="21420"/>
          <a:stretch/>
        </p:blipFill>
        <p:spPr>
          <a:xfrm>
            <a:off x="8925717" y="593757"/>
            <a:ext cx="118144" cy="66768"/>
          </a:xfrm>
          <a:prstGeom prst="rect">
            <a:avLst/>
          </a:prstGeom>
          <a:noFill/>
          <a:ln>
            <a:noFill/>
          </a:ln>
        </p:spPr>
      </p:pic>
      <p:pic>
        <p:nvPicPr>
          <p:cNvPr id="506" name="Google Shape;506;p39"/>
          <p:cNvPicPr preferRelativeResize="0"/>
          <p:nvPr/>
        </p:nvPicPr>
        <p:blipFill>
          <a:blip r:embed="rId41">
            <a:alphaModFix/>
          </a:blip>
          <a:stretch>
            <a:fillRect/>
          </a:stretch>
        </p:blipFill>
        <p:spPr>
          <a:xfrm>
            <a:off x="8947870" y="689038"/>
            <a:ext cx="107130" cy="107130"/>
          </a:xfrm>
          <a:prstGeom prst="rect">
            <a:avLst/>
          </a:prstGeom>
          <a:noFill/>
          <a:ln>
            <a:noFill/>
          </a:ln>
        </p:spPr>
      </p:pic>
      <p:pic>
        <p:nvPicPr>
          <p:cNvPr id="507" name="Google Shape;507;p39"/>
          <p:cNvPicPr preferRelativeResize="0"/>
          <p:nvPr/>
        </p:nvPicPr>
        <p:blipFill>
          <a:blip r:embed="rId42">
            <a:alphaModFix/>
          </a:blip>
          <a:stretch>
            <a:fillRect/>
          </a:stretch>
        </p:blipFill>
        <p:spPr>
          <a:xfrm>
            <a:off x="8259734" y="1269168"/>
            <a:ext cx="107127" cy="107082"/>
          </a:xfrm>
          <a:prstGeom prst="rect">
            <a:avLst/>
          </a:prstGeom>
          <a:noFill/>
          <a:ln>
            <a:noFill/>
          </a:ln>
        </p:spPr>
      </p:pic>
      <p:pic>
        <p:nvPicPr>
          <p:cNvPr id="508" name="Google Shape;508;p39"/>
          <p:cNvPicPr preferRelativeResize="0"/>
          <p:nvPr/>
        </p:nvPicPr>
        <p:blipFill>
          <a:blip r:embed="rId43">
            <a:alphaModFix/>
          </a:blip>
          <a:stretch>
            <a:fillRect/>
          </a:stretch>
        </p:blipFill>
        <p:spPr>
          <a:xfrm>
            <a:off x="8537091" y="1270241"/>
            <a:ext cx="105018" cy="104937"/>
          </a:xfrm>
          <a:prstGeom prst="rect">
            <a:avLst/>
          </a:prstGeom>
          <a:noFill/>
          <a:ln>
            <a:noFill/>
          </a:ln>
        </p:spPr>
      </p:pic>
      <p:pic>
        <p:nvPicPr>
          <p:cNvPr id="509" name="Google Shape;509;p39"/>
          <p:cNvPicPr preferRelativeResize="0"/>
          <p:nvPr/>
        </p:nvPicPr>
        <p:blipFill>
          <a:blip r:embed="rId44">
            <a:alphaModFix/>
          </a:blip>
          <a:stretch>
            <a:fillRect/>
          </a:stretch>
        </p:blipFill>
        <p:spPr>
          <a:xfrm>
            <a:off x="8665682" y="1209190"/>
            <a:ext cx="113208" cy="113198"/>
          </a:xfrm>
          <a:prstGeom prst="rect">
            <a:avLst/>
          </a:prstGeom>
          <a:noFill/>
          <a:ln>
            <a:noFill/>
          </a:ln>
        </p:spPr>
      </p:pic>
      <p:cxnSp>
        <p:nvCxnSpPr>
          <p:cNvPr id="510" name="Google Shape;510;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ko-KR" altLang="en-US" dirty="0"/>
              <a:t>인증</a:t>
            </a:r>
            <a:r>
              <a:rPr lang="en-US" altLang="ko-KR" dirty="0"/>
              <a:t>(</a:t>
            </a:r>
            <a:r>
              <a:rPr lang="ko-KR" altLang="en-US" dirty="0"/>
              <a:t>자격증</a:t>
            </a:r>
            <a:r>
              <a:rPr lang="en-US" altLang="ko-KR" dirty="0"/>
              <a:t>)</a:t>
            </a:r>
            <a:r>
              <a:rPr lang="en-US" dirty="0"/>
              <a:t>, </a:t>
            </a:r>
            <a:r>
              <a:rPr lang="ko-KR" altLang="en-US" dirty="0"/>
              <a:t>교육</a:t>
            </a:r>
            <a:r>
              <a:rPr lang="en-US" dirty="0"/>
              <a:t>, &amp; </a:t>
            </a:r>
            <a:r>
              <a:rPr lang="ko-KR" altLang="en-US" dirty="0"/>
              <a:t>파트너</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1"/>
          <p:cNvSpPr txBox="1"/>
          <p:nvPr/>
        </p:nvSpPr>
        <p:spPr>
          <a:xfrm>
            <a:off x="257175" y="245200"/>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ko-KR" altLang="en-US" sz="2700" b="1" dirty="0">
                <a:solidFill>
                  <a:srgbClr val="252A60"/>
                </a:solidFill>
                <a:latin typeface="Century Gothic"/>
                <a:ea typeface="Century Gothic"/>
                <a:cs typeface="Century Gothic"/>
                <a:sym typeface="Century Gothic"/>
              </a:rPr>
              <a:t>수백만명 교육 수강 및 전문가 인증 획득</a:t>
            </a:r>
            <a:endParaRPr sz="2700" b="1" dirty="0">
              <a:solidFill>
                <a:srgbClr val="252A60"/>
              </a:solidFill>
              <a:latin typeface="Century Gothic"/>
              <a:ea typeface="Century Gothic"/>
              <a:cs typeface="Century Gothic"/>
              <a:sym typeface="Century Gothic"/>
            </a:endParaRPr>
          </a:p>
        </p:txBody>
      </p:sp>
      <p:sp>
        <p:nvSpPr>
          <p:cNvPr id="521" name="Google Shape;521;p41"/>
          <p:cNvSpPr txBox="1"/>
          <p:nvPr/>
        </p:nvSpPr>
        <p:spPr>
          <a:xfrm>
            <a:off x="257175" y="692525"/>
            <a:ext cx="8886900" cy="4316100"/>
          </a:xfrm>
          <a:prstGeom prst="rect">
            <a:avLst/>
          </a:prstGeom>
          <a:noFill/>
          <a:ln>
            <a:noFill/>
          </a:ln>
        </p:spPr>
        <p:txBody>
          <a:bodyPr spcFirstLastPara="1" wrap="square" lIns="68575" tIns="68575" rIns="68575" bIns="68575" anchor="t" anchorCtr="0">
            <a:noAutofit/>
          </a:bodyPr>
          <a:lstStyle/>
          <a:p>
            <a:pPr marL="457200" lvl="0" indent="-342900" algn="l" rtl="0">
              <a:lnSpc>
                <a:spcPct val="80000"/>
              </a:lnSpc>
              <a:spcBef>
                <a:spcPts val="0"/>
              </a:spcBef>
              <a:spcAft>
                <a:spcPts val="0"/>
              </a:spcAft>
              <a:buClr>
                <a:srgbClr val="3F4749"/>
              </a:buClr>
              <a:buSzPts val="1800"/>
              <a:buFont typeface="Century Gothic"/>
              <a:buChar char="•"/>
            </a:pPr>
            <a:r>
              <a:rPr lang="ko-KR" altLang="en-US" sz="1800" dirty="0" err="1">
                <a:solidFill>
                  <a:srgbClr val="283235"/>
                </a:solidFill>
                <a:latin typeface="Century Gothic"/>
                <a:ea typeface="Century Gothic"/>
                <a:cs typeface="Century Gothic"/>
                <a:sym typeface="Century Gothic"/>
              </a:rPr>
              <a:t>쿠버네티스</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MOOC</a:t>
            </a:r>
            <a:r>
              <a:rPr lang="en-US" sz="1800" dirty="0">
                <a:solidFill>
                  <a:srgbClr val="283235"/>
                </a:solidFill>
                <a:latin typeface="Century Gothic"/>
                <a:ea typeface="Century Gothic"/>
                <a:cs typeface="Century Gothic"/>
                <a:sym typeface="Century Gothic"/>
              </a:rPr>
              <a:t>: 242,000 </a:t>
            </a:r>
            <a:r>
              <a:rPr lang="ko-KR" altLang="en-US" sz="1800" dirty="0">
                <a:solidFill>
                  <a:srgbClr val="283235"/>
                </a:solidFill>
                <a:latin typeface="Century Gothic"/>
                <a:ea typeface="Century Gothic"/>
                <a:cs typeface="Century Gothic"/>
                <a:sym typeface="Century Gothic"/>
              </a:rPr>
              <a:t>건 등록</a:t>
            </a:r>
            <a:endParaRPr sz="1800" dirty="0">
              <a:solidFill>
                <a:srgbClr val="283235"/>
              </a:solidFill>
              <a:latin typeface="Century Gothic"/>
              <a:ea typeface="Century Gothic"/>
              <a:cs typeface="Century Gothic"/>
              <a:sym typeface="Century Gothic"/>
            </a:endParaRPr>
          </a:p>
          <a:p>
            <a:pPr marL="457200" lvl="0" indent="-342900" algn="l" rtl="0">
              <a:lnSpc>
                <a:spcPct val="80000"/>
              </a:lnSpc>
              <a:spcBef>
                <a:spcPts val="1000"/>
              </a:spcBef>
              <a:spcAft>
                <a:spcPts val="0"/>
              </a:spcAft>
              <a:buClr>
                <a:srgbClr val="3F4749"/>
              </a:buClr>
              <a:buSzPts val="1800"/>
              <a:buFont typeface="Century Gothic"/>
              <a:buChar char="•"/>
            </a:pPr>
            <a:r>
              <a:rPr lang="en-US" sz="1800" dirty="0">
                <a:solidFill>
                  <a:srgbClr val="283235"/>
                </a:solidFill>
                <a:latin typeface="Century Gothic"/>
                <a:ea typeface="Century Gothic"/>
                <a:cs typeface="Century Gothic"/>
                <a:sym typeface="Century Gothic"/>
              </a:rPr>
              <a:t>Certified Kubernetes Administrator</a:t>
            </a:r>
            <a:r>
              <a:rPr lang="en-US" sz="900" dirty="0">
                <a:solidFill>
                  <a:srgbClr val="283235"/>
                </a:solidFill>
                <a:latin typeface="Century Gothic"/>
                <a:ea typeface="Century Gothic"/>
                <a:cs typeface="Century Gothic"/>
                <a:sym typeface="Century Gothic"/>
              </a:rPr>
              <a:t> </a:t>
            </a:r>
            <a:r>
              <a:rPr lang="en-US" sz="1800" dirty="0">
                <a:solidFill>
                  <a:srgbClr val="283235"/>
                </a:solidFill>
                <a:latin typeface="Century Gothic"/>
                <a:ea typeface="Century Gothic"/>
                <a:cs typeface="Century Gothic"/>
                <a:sym typeface="Century Gothic"/>
              </a:rPr>
              <a:t>(</a:t>
            </a:r>
            <a:r>
              <a:rPr lang="en-US" sz="1800" u="sng" dirty="0">
                <a:solidFill>
                  <a:schemeClr val="hlink"/>
                </a:solidFill>
                <a:latin typeface="Century Gothic"/>
                <a:ea typeface="Century Gothic"/>
                <a:cs typeface="Century Gothic"/>
                <a:sym typeface="Century Gothic"/>
                <a:hlinkClick r:id="rId4"/>
              </a:rPr>
              <a:t>CKA</a:t>
            </a:r>
            <a:r>
              <a:rPr lang="en-US" sz="1800" dirty="0">
                <a:solidFill>
                  <a:srgbClr val="283235"/>
                </a:solidFill>
                <a:latin typeface="Century Gothic"/>
                <a:ea typeface="Century Gothic"/>
                <a:cs typeface="Century Gothic"/>
                <a:sym typeface="Century Gothic"/>
              </a:rPr>
              <a:t>) </a:t>
            </a:r>
            <a:r>
              <a:rPr lang="ko-KR" altLang="en-US" sz="1800" dirty="0">
                <a:solidFill>
                  <a:srgbClr val="283235"/>
                </a:solidFill>
                <a:latin typeface="Century Gothic"/>
                <a:ea typeface="Century Gothic"/>
                <a:cs typeface="Century Gothic"/>
                <a:sym typeface="Century Gothic"/>
              </a:rPr>
              <a:t>시험</a:t>
            </a:r>
            <a:r>
              <a:rPr lang="en-US" altLang="ko-KR" sz="1800" dirty="0">
                <a:solidFill>
                  <a:srgbClr val="283235"/>
                </a:solidFill>
                <a:latin typeface="Century Gothic"/>
                <a:ea typeface="Century Gothic"/>
                <a:cs typeface="Century Gothic"/>
                <a:sym typeface="Century Gothic"/>
              </a:rPr>
              <a:t>:</a:t>
            </a:r>
            <a:r>
              <a:rPr lang="en-US" sz="1800" dirty="0">
                <a:solidFill>
                  <a:srgbClr val="283235"/>
                </a:solidFill>
                <a:latin typeface="Century Gothic"/>
                <a:ea typeface="Century Gothic"/>
                <a:cs typeface="Century Gothic"/>
                <a:sym typeface="Century Gothic"/>
              </a:rPr>
              <a:t> 84,000 </a:t>
            </a:r>
            <a:r>
              <a:rPr lang="ko-KR" altLang="en-US" sz="1800" dirty="0">
                <a:solidFill>
                  <a:srgbClr val="283235"/>
                </a:solidFill>
                <a:latin typeface="Century Gothic"/>
                <a:ea typeface="Century Gothic"/>
                <a:cs typeface="Century Gothic"/>
                <a:sym typeface="Century Gothic"/>
              </a:rPr>
              <a:t>건 등록</a:t>
            </a:r>
            <a:endParaRPr sz="1800" dirty="0">
              <a:solidFill>
                <a:srgbClr val="283235"/>
              </a:solidFill>
              <a:latin typeface="Century Gothic"/>
              <a:ea typeface="Century Gothic"/>
              <a:cs typeface="Century Gothic"/>
              <a:sym typeface="Century Gothic"/>
            </a:endParaRPr>
          </a:p>
          <a:p>
            <a:pPr marL="457200" lvl="0" indent="-342900" algn="l" rtl="0">
              <a:lnSpc>
                <a:spcPct val="80000"/>
              </a:lnSpc>
              <a:spcBef>
                <a:spcPts val="1000"/>
              </a:spcBef>
              <a:spcAft>
                <a:spcPts val="0"/>
              </a:spcAft>
              <a:buClr>
                <a:srgbClr val="3F4749"/>
              </a:buClr>
              <a:buSzPts val="1800"/>
              <a:buFont typeface="Century Gothic"/>
              <a:buChar char="•"/>
            </a:pPr>
            <a:r>
              <a:rPr lang="en-US" sz="1800" dirty="0">
                <a:solidFill>
                  <a:srgbClr val="283235"/>
                </a:solidFill>
                <a:latin typeface="Century Gothic"/>
                <a:ea typeface="Century Gothic"/>
                <a:cs typeface="Century Gothic"/>
                <a:sym typeface="Century Gothic"/>
              </a:rPr>
              <a:t>Certified Kubernetes Application Developer (</a:t>
            </a:r>
            <a:r>
              <a:rPr lang="en-US" sz="1800" u="sng" dirty="0">
                <a:solidFill>
                  <a:schemeClr val="hlink"/>
                </a:solidFill>
                <a:latin typeface="Century Gothic"/>
                <a:ea typeface="Century Gothic"/>
                <a:cs typeface="Century Gothic"/>
                <a:sym typeface="Century Gothic"/>
                <a:hlinkClick r:id="rId5"/>
              </a:rPr>
              <a:t>CKAD</a:t>
            </a:r>
            <a:r>
              <a:rPr lang="en-US" sz="1800" dirty="0">
                <a:solidFill>
                  <a:srgbClr val="283235"/>
                </a:solidFill>
                <a:latin typeface="Century Gothic"/>
                <a:ea typeface="Century Gothic"/>
                <a:cs typeface="Century Gothic"/>
                <a:sym typeface="Century Gothic"/>
              </a:rPr>
              <a:t>) </a:t>
            </a:r>
            <a:r>
              <a:rPr lang="ko-KR" altLang="en-US" sz="1800" dirty="0">
                <a:solidFill>
                  <a:srgbClr val="283235"/>
                </a:solidFill>
                <a:latin typeface="Century Gothic"/>
                <a:ea typeface="Century Gothic"/>
                <a:cs typeface="Century Gothic"/>
                <a:sym typeface="Century Gothic"/>
              </a:rPr>
              <a:t>시험</a:t>
            </a:r>
            <a:r>
              <a:rPr lang="en-US" altLang="ko-KR" sz="1800" dirty="0">
                <a:solidFill>
                  <a:srgbClr val="283235"/>
                </a:solidFill>
                <a:latin typeface="Century Gothic"/>
                <a:ea typeface="Century Gothic"/>
                <a:cs typeface="Century Gothic"/>
                <a:sym typeface="Century Gothic"/>
              </a:rPr>
              <a:t>: </a:t>
            </a:r>
            <a:r>
              <a:rPr lang="en-US" sz="1800" dirty="0">
                <a:solidFill>
                  <a:srgbClr val="283235"/>
                </a:solidFill>
                <a:latin typeface="Century Gothic"/>
                <a:ea typeface="Century Gothic"/>
                <a:cs typeface="Century Gothic"/>
                <a:sym typeface="Century Gothic"/>
              </a:rPr>
              <a:t>39,000 </a:t>
            </a:r>
            <a:r>
              <a:rPr lang="ko-KR" altLang="en-US" sz="1800" dirty="0">
                <a:solidFill>
                  <a:srgbClr val="283235"/>
                </a:solidFill>
                <a:latin typeface="Century Gothic"/>
                <a:ea typeface="Century Gothic"/>
                <a:cs typeface="Century Gothic"/>
                <a:sym typeface="Century Gothic"/>
              </a:rPr>
              <a:t>건 등록</a:t>
            </a:r>
            <a:endParaRPr sz="1800" dirty="0">
              <a:solidFill>
                <a:srgbClr val="283235"/>
              </a:solidFill>
              <a:latin typeface="Century Gothic"/>
              <a:ea typeface="Century Gothic"/>
              <a:cs typeface="Century Gothic"/>
              <a:sym typeface="Century Gothic"/>
            </a:endParaRPr>
          </a:p>
          <a:p>
            <a:pPr marL="457200" lvl="0" indent="-342900" algn="l" rtl="0">
              <a:lnSpc>
                <a:spcPct val="80000"/>
              </a:lnSpc>
              <a:spcBef>
                <a:spcPts val="1000"/>
              </a:spcBef>
              <a:spcAft>
                <a:spcPts val="0"/>
              </a:spcAft>
              <a:buClr>
                <a:srgbClr val="283235"/>
              </a:buClr>
              <a:buSzPts val="1800"/>
              <a:buFont typeface="Century Gothic"/>
              <a:buChar char="•"/>
            </a:pPr>
            <a:r>
              <a:rPr lang="en-US" sz="1800" dirty="0">
                <a:solidFill>
                  <a:srgbClr val="283235"/>
                </a:solidFill>
                <a:latin typeface="Century Gothic"/>
                <a:ea typeface="Century Gothic"/>
                <a:cs typeface="Century Gothic"/>
                <a:sym typeface="Century Gothic"/>
              </a:rPr>
              <a:t>Certified Kubernetes Security Specialist (</a:t>
            </a:r>
            <a:r>
              <a:rPr lang="en-US" sz="1800" u="sng" dirty="0">
                <a:solidFill>
                  <a:schemeClr val="hlink"/>
                </a:solidFill>
                <a:latin typeface="Century Gothic"/>
                <a:ea typeface="Century Gothic"/>
                <a:cs typeface="Century Gothic"/>
                <a:sym typeface="Century Gothic"/>
                <a:hlinkClick r:id="rId6"/>
              </a:rPr>
              <a:t>CKS</a:t>
            </a:r>
            <a:r>
              <a:rPr lang="en-US" sz="1800" dirty="0">
                <a:solidFill>
                  <a:srgbClr val="283235"/>
                </a:solidFill>
                <a:latin typeface="Century Gothic"/>
                <a:ea typeface="Century Gothic"/>
                <a:cs typeface="Century Gothic"/>
                <a:sym typeface="Century Gothic"/>
              </a:rPr>
              <a:t>) </a:t>
            </a:r>
            <a:r>
              <a:rPr lang="ko-KR" altLang="en-US" sz="1800" dirty="0">
                <a:solidFill>
                  <a:srgbClr val="283235"/>
                </a:solidFill>
                <a:latin typeface="Century Gothic"/>
                <a:ea typeface="Century Gothic"/>
                <a:cs typeface="Century Gothic"/>
                <a:sym typeface="Century Gothic"/>
              </a:rPr>
              <a:t>시험</a:t>
            </a:r>
            <a:r>
              <a:rPr lang="en-US" altLang="ko-KR" sz="1800" dirty="0">
                <a:solidFill>
                  <a:srgbClr val="283235"/>
                </a:solidFill>
                <a:latin typeface="Century Gothic"/>
                <a:ea typeface="Century Gothic"/>
                <a:cs typeface="Century Gothic"/>
                <a:sym typeface="Century Gothic"/>
              </a:rPr>
              <a:t>: </a:t>
            </a:r>
            <a:r>
              <a:rPr lang="en-US" sz="1800" dirty="0">
                <a:solidFill>
                  <a:srgbClr val="283235"/>
                </a:solidFill>
                <a:latin typeface="Century Gothic"/>
                <a:ea typeface="Century Gothic"/>
                <a:cs typeface="Century Gothic"/>
                <a:sym typeface="Century Gothic"/>
              </a:rPr>
              <a:t>15,000 </a:t>
            </a:r>
            <a:r>
              <a:rPr lang="ko-KR" altLang="en-US" sz="1800" dirty="0">
                <a:solidFill>
                  <a:srgbClr val="283235"/>
                </a:solidFill>
                <a:latin typeface="Century Gothic"/>
                <a:ea typeface="Century Gothic"/>
                <a:cs typeface="Century Gothic"/>
                <a:sym typeface="Century Gothic"/>
              </a:rPr>
              <a:t>건 등록</a:t>
            </a:r>
            <a:endParaRPr sz="1800" dirty="0">
              <a:solidFill>
                <a:srgbClr val="283235"/>
              </a:solidFill>
              <a:latin typeface="Century Gothic"/>
              <a:ea typeface="Century Gothic"/>
              <a:cs typeface="Century Gothic"/>
              <a:sym typeface="Century Gothic"/>
            </a:endParaRPr>
          </a:p>
          <a:p>
            <a:pPr marL="457200" lvl="0" indent="-342900" algn="l" rtl="0">
              <a:lnSpc>
                <a:spcPct val="80000"/>
              </a:lnSpc>
              <a:spcBef>
                <a:spcPts val="1000"/>
              </a:spcBef>
              <a:spcAft>
                <a:spcPts val="0"/>
              </a:spcAft>
              <a:buClr>
                <a:srgbClr val="283235"/>
              </a:buClr>
              <a:buSzPts val="1800"/>
              <a:buFont typeface="Century Gothic"/>
              <a:buChar char="•"/>
            </a:pPr>
            <a:r>
              <a:rPr lang="en-US" sz="1800" dirty="0">
                <a:solidFill>
                  <a:srgbClr val="283235"/>
                </a:solidFill>
                <a:latin typeface="Century Gothic"/>
                <a:ea typeface="Century Gothic"/>
                <a:cs typeface="Century Gothic"/>
                <a:sym typeface="Century Gothic"/>
              </a:rPr>
              <a:t>Kubernetes and Cloud Native Associate Exam (</a:t>
            </a:r>
            <a:r>
              <a:rPr lang="en-US" sz="1800" u="sng" dirty="0">
                <a:solidFill>
                  <a:schemeClr val="hlink"/>
                </a:solidFill>
                <a:latin typeface="Century Gothic"/>
                <a:ea typeface="Century Gothic"/>
                <a:cs typeface="Century Gothic"/>
                <a:sym typeface="Century Gothic"/>
                <a:hlinkClick r:id="rId7"/>
              </a:rPr>
              <a:t>KCNA</a:t>
            </a:r>
            <a:r>
              <a:rPr lang="en-US" sz="1800" dirty="0">
                <a:solidFill>
                  <a:srgbClr val="283235"/>
                </a:solidFill>
                <a:latin typeface="Century Gothic"/>
                <a:ea typeface="Century Gothic"/>
                <a:cs typeface="Century Gothic"/>
                <a:sym typeface="Century Gothic"/>
              </a:rPr>
              <a:t>) </a:t>
            </a:r>
            <a:r>
              <a:rPr lang="ko-KR" altLang="en-US" sz="1800" dirty="0">
                <a:solidFill>
                  <a:srgbClr val="283235"/>
                </a:solidFill>
                <a:latin typeface="Century Gothic"/>
                <a:ea typeface="Century Gothic"/>
                <a:cs typeface="Century Gothic"/>
                <a:sym typeface="Century Gothic"/>
              </a:rPr>
              <a:t>시험</a:t>
            </a:r>
            <a:r>
              <a:rPr lang="en-US" altLang="ko-KR" sz="1800" dirty="0">
                <a:solidFill>
                  <a:srgbClr val="283235"/>
                </a:solidFill>
                <a:latin typeface="Century Gothic"/>
                <a:ea typeface="Century Gothic"/>
                <a:cs typeface="Century Gothic"/>
                <a:sym typeface="Century Gothic"/>
              </a:rPr>
              <a:t>: 1,900</a:t>
            </a:r>
            <a:r>
              <a:rPr lang="ko-KR" altLang="en-US" sz="1800" dirty="0">
                <a:solidFill>
                  <a:srgbClr val="283235"/>
                </a:solidFill>
                <a:latin typeface="Century Gothic"/>
                <a:ea typeface="Century Gothic"/>
                <a:cs typeface="Century Gothic"/>
                <a:sym typeface="Century Gothic"/>
              </a:rPr>
              <a:t>건 등록</a:t>
            </a:r>
            <a:endParaRPr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ko-KR" altLang="en-US" sz="1800" dirty="0">
                <a:solidFill>
                  <a:srgbClr val="3F4749"/>
                </a:solidFill>
                <a:latin typeface="Century Gothic"/>
                <a:ea typeface="Century Gothic"/>
                <a:cs typeface="Century Gothic"/>
                <a:sym typeface="Century Gothic"/>
              </a:rPr>
              <a:t>다음과 같은 </a:t>
            </a:r>
            <a:r>
              <a:rPr lang="ko-KR" altLang="en-US" sz="1800" u="sng" dirty="0">
                <a:solidFill>
                  <a:schemeClr val="hlink"/>
                </a:solidFill>
                <a:latin typeface="Century Gothic"/>
                <a:ea typeface="Century Gothic"/>
                <a:cs typeface="Century Gothic"/>
                <a:sym typeface="Century Gothic"/>
                <a:hlinkClick r:id="rId8"/>
              </a:rPr>
              <a:t>추가 과정</a:t>
            </a:r>
            <a:r>
              <a:rPr lang="ko-KR" altLang="en-US" sz="1800" dirty="0">
                <a:solidFill>
                  <a:srgbClr val="3F4749"/>
                </a:solidFill>
                <a:latin typeface="Century Gothic"/>
                <a:ea typeface="Century Gothic"/>
                <a:cs typeface="Century Gothic"/>
                <a:sym typeface="Century Gothic"/>
              </a:rPr>
              <a:t>이 있습니다</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30200" algn="l" rtl="0">
              <a:lnSpc>
                <a:spcPct val="100000"/>
              </a:lnSpc>
              <a:spcBef>
                <a:spcPts val="1000"/>
              </a:spcBef>
              <a:spcAft>
                <a:spcPts val="0"/>
              </a:spcAft>
              <a:buClr>
                <a:srgbClr val="3F4749"/>
              </a:buClr>
              <a:buSzPts val="1600"/>
              <a:buFont typeface="Century Gothic"/>
              <a:buChar char="–"/>
            </a:pPr>
            <a:r>
              <a:rPr lang="ko-KR" altLang="en-US" sz="1600" dirty="0">
                <a:solidFill>
                  <a:srgbClr val="3F4749"/>
                </a:solidFill>
                <a:latin typeface="Century Gothic"/>
                <a:ea typeface="Century Gothic"/>
                <a:cs typeface="Century Gothic"/>
                <a:sym typeface="Century Gothic"/>
              </a:rPr>
              <a:t>서비스 메시 기본 사항 </a:t>
            </a:r>
            <a:r>
              <a:rPr lang="en-US" sz="800" dirty="0">
                <a:solidFill>
                  <a:srgbClr val="3F4749"/>
                </a:solidFill>
                <a:latin typeface="Century Gothic"/>
                <a:ea typeface="Century Gothic"/>
                <a:cs typeface="Century Gothic"/>
                <a:sym typeface="Century Gothic"/>
              </a:rPr>
              <a:t>Service Mesh Fundamentals</a:t>
            </a:r>
            <a:endParaRPr sz="800" dirty="0">
              <a:solidFill>
                <a:srgbClr val="3F4749"/>
              </a:solidFill>
              <a:latin typeface="Century Gothic"/>
              <a:ea typeface="Century Gothic"/>
              <a:cs typeface="Century Gothic"/>
              <a:sym typeface="Century Gothic"/>
            </a:endParaRPr>
          </a:p>
          <a:p>
            <a:pPr marL="914400" lvl="1" indent="-330200" algn="l" rtl="0">
              <a:lnSpc>
                <a:spcPct val="10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Helm</a:t>
            </a:r>
            <a:r>
              <a:rPr lang="ko-KR" altLang="en-US" sz="1600" dirty="0">
                <a:solidFill>
                  <a:srgbClr val="3F4749"/>
                </a:solidFill>
                <a:latin typeface="Century Gothic"/>
                <a:ea typeface="Century Gothic"/>
                <a:cs typeface="Century Gothic"/>
                <a:sym typeface="Century Gothic"/>
              </a:rPr>
              <a:t>으로 </a:t>
            </a:r>
            <a:r>
              <a:rPr lang="ko-KR" altLang="en-US" sz="1600" dirty="0" err="1">
                <a:solidFill>
                  <a:srgbClr val="3F4749"/>
                </a:solidFill>
                <a:latin typeface="Century Gothic"/>
                <a:ea typeface="Century Gothic"/>
                <a:cs typeface="Century Gothic"/>
                <a:sym typeface="Century Gothic"/>
              </a:rPr>
              <a:t>쿠버네티스</a:t>
            </a:r>
            <a:r>
              <a:rPr lang="ko-KR" altLang="en-US" sz="1600" dirty="0">
                <a:solidFill>
                  <a:srgbClr val="3F4749"/>
                </a:solidFill>
                <a:latin typeface="Century Gothic"/>
                <a:ea typeface="Century Gothic"/>
                <a:cs typeface="Century Gothic"/>
                <a:sym typeface="Century Gothic"/>
              </a:rPr>
              <a:t> 앱 관리 </a:t>
            </a:r>
            <a:r>
              <a:rPr lang="en-US" sz="800" dirty="0">
                <a:solidFill>
                  <a:srgbClr val="3F4749"/>
                </a:solidFill>
                <a:latin typeface="Century Gothic"/>
                <a:ea typeface="Century Gothic"/>
                <a:cs typeface="Century Gothic"/>
                <a:sym typeface="Century Gothic"/>
              </a:rPr>
              <a:t>Manager Kubernetes Applications with Helm</a:t>
            </a:r>
            <a:endParaRPr sz="800" dirty="0">
              <a:solidFill>
                <a:srgbClr val="3F4749"/>
              </a:solidFill>
              <a:latin typeface="Century Gothic"/>
              <a:ea typeface="Century Gothic"/>
              <a:cs typeface="Century Gothic"/>
              <a:sym typeface="Century Gothic"/>
            </a:endParaRPr>
          </a:p>
          <a:p>
            <a:pPr marL="914400" lvl="1" indent="-330200" algn="l" rtl="0">
              <a:lnSpc>
                <a:spcPct val="100000"/>
              </a:lnSpc>
              <a:spcBef>
                <a:spcPts val="0"/>
              </a:spcBef>
              <a:spcAft>
                <a:spcPts val="0"/>
              </a:spcAft>
              <a:buClr>
                <a:srgbClr val="3F4749"/>
              </a:buClr>
              <a:buSzPts val="1600"/>
              <a:buFont typeface="Century Gothic"/>
              <a:buChar char="–"/>
            </a:pPr>
            <a:r>
              <a:rPr lang="en-US" sz="1600" dirty="0" err="1">
                <a:solidFill>
                  <a:srgbClr val="3F4749"/>
                </a:solidFill>
                <a:latin typeface="Century Gothic"/>
                <a:ea typeface="Century Gothic"/>
                <a:cs typeface="Century Gothic"/>
                <a:sym typeface="Century Gothic"/>
              </a:rPr>
              <a:t>Fluentd</a:t>
            </a:r>
            <a:r>
              <a:rPr lang="ko-KR" altLang="en-US" sz="1600" dirty="0">
                <a:solidFill>
                  <a:srgbClr val="3F4749"/>
                </a:solidFill>
                <a:latin typeface="Century Gothic"/>
                <a:ea typeface="Century Gothic"/>
                <a:cs typeface="Century Gothic"/>
                <a:sym typeface="Century Gothic"/>
              </a:rPr>
              <a:t>로 클라우드 네이티브 로깅 </a:t>
            </a:r>
            <a:r>
              <a:rPr lang="en-US" sz="800" dirty="0">
                <a:solidFill>
                  <a:srgbClr val="3F4749"/>
                </a:solidFill>
                <a:latin typeface="Century Gothic"/>
                <a:ea typeface="Century Gothic"/>
                <a:cs typeface="Century Gothic"/>
                <a:sym typeface="Century Gothic"/>
              </a:rPr>
              <a:t>Cloud Native Logging with </a:t>
            </a:r>
            <a:r>
              <a:rPr lang="en-US" sz="800" dirty="0" err="1">
                <a:solidFill>
                  <a:srgbClr val="3F4749"/>
                </a:solidFill>
                <a:latin typeface="Century Gothic"/>
                <a:ea typeface="Century Gothic"/>
                <a:cs typeface="Century Gothic"/>
                <a:sym typeface="Century Gothic"/>
              </a:rPr>
              <a:t>Fluentd</a:t>
            </a:r>
            <a:endParaRPr sz="800" dirty="0">
              <a:solidFill>
                <a:srgbClr val="3F4749"/>
              </a:solidFill>
              <a:latin typeface="Century Gothic"/>
              <a:ea typeface="Century Gothic"/>
              <a:cs typeface="Century Gothic"/>
              <a:sym typeface="Century Gothic"/>
            </a:endParaRPr>
          </a:p>
          <a:p>
            <a:pPr marL="914400" lvl="1" indent="-330200" algn="l" rtl="0">
              <a:lnSpc>
                <a:spcPct val="100000"/>
              </a:lnSpc>
              <a:spcBef>
                <a:spcPts val="0"/>
              </a:spcBef>
              <a:spcAft>
                <a:spcPts val="0"/>
              </a:spcAft>
              <a:buClr>
                <a:srgbClr val="3F4749"/>
              </a:buClr>
              <a:buSzPts val="1600"/>
              <a:buFont typeface="Century Gothic"/>
              <a:buChar char="–"/>
            </a:pPr>
            <a:r>
              <a:rPr lang="en-US" sz="1600" dirty="0" err="1">
                <a:solidFill>
                  <a:srgbClr val="3F4749"/>
                </a:solidFill>
                <a:latin typeface="Century Gothic"/>
                <a:ea typeface="Century Gothic"/>
                <a:cs typeface="Century Gothic"/>
                <a:sym typeface="Century Gothic"/>
              </a:rPr>
              <a:t>Linkerd</a:t>
            </a:r>
            <a:r>
              <a:rPr lang="ko-KR" altLang="en-US" sz="1600" dirty="0">
                <a:solidFill>
                  <a:srgbClr val="3F4749"/>
                </a:solidFill>
                <a:latin typeface="Century Gothic"/>
                <a:ea typeface="Century Gothic"/>
                <a:cs typeface="Century Gothic"/>
                <a:sym typeface="Century Gothic"/>
              </a:rPr>
              <a:t>를 사용한 서비스 메시 소개 </a:t>
            </a:r>
            <a:r>
              <a:rPr lang="en-US" sz="800" dirty="0">
                <a:solidFill>
                  <a:srgbClr val="3F4749"/>
                </a:solidFill>
                <a:latin typeface="Century Gothic"/>
                <a:ea typeface="Century Gothic"/>
                <a:cs typeface="Century Gothic"/>
                <a:sym typeface="Century Gothic"/>
              </a:rPr>
              <a:t>Intro to Service Mesh with </a:t>
            </a:r>
            <a:r>
              <a:rPr lang="en-US" sz="800" dirty="0" err="1">
                <a:solidFill>
                  <a:srgbClr val="3F4749"/>
                </a:solidFill>
                <a:latin typeface="Century Gothic"/>
                <a:ea typeface="Century Gothic"/>
                <a:cs typeface="Century Gothic"/>
                <a:sym typeface="Century Gothic"/>
              </a:rPr>
              <a:t>Linkerd</a:t>
            </a:r>
            <a:endParaRPr sz="800" dirty="0">
              <a:solidFill>
                <a:srgbClr val="3F4749"/>
              </a:solidFill>
              <a:latin typeface="Century Gothic"/>
              <a:ea typeface="Century Gothic"/>
              <a:cs typeface="Century Gothic"/>
              <a:sym typeface="Century Gothic"/>
            </a:endParaRPr>
          </a:p>
          <a:p>
            <a:pPr marL="914400" lvl="1" indent="-330200" algn="l" rtl="0">
              <a:lnSpc>
                <a:spcPct val="100000"/>
              </a:lnSpc>
              <a:spcBef>
                <a:spcPts val="0"/>
              </a:spcBef>
              <a:spcAft>
                <a:spcPts val="0"/>
              </a:spcAft>
              <a:buClr>
                <a:srgbClr val="3F4749"/>
              </a:buClr>
              <a:buSzPts val="1600"/>
              <a:buFont typeface="Century Gothic"/>
              <a:buChar char="–"/>
            </a:pPr>
            <a:r>
              <a:rPr lang="ko-KR" altLang="en-US" sz="1600" dirty="0" err="1">
                <a:solidFill>
                  <a:srgbClr val="3F4749"/>
                </a:solidFill>
                <a:latin typeface="Century Gothic"/>
                <a:ea typeface="Century Gothic"/>
                <a:cs typeface="Century Gothic"/>
                <a:sym typeface="Century Gothic"/>
              </a:rPr>
              <a:t>쿠버네티스에서</a:t>
            </a:r>
            <a:r>
              <a:rPr lang="ko-KR" altLang="en-US" sz="1600" dirty="0">
                <a:solidFill>
                  <a:srgbClr val="3F4749"/>
                </a:solidFill>
                <a:latin typeface="Century Gothic"/>
                <a:ea typeface="Century Gothic"/>
                <a:cs typeface="Century Gothic"/>
                <a:sym typeface="Century Gothic"/>
              </a:rPr>
              <a:t> 서버리스 소개 </a:t>
            </a:r>
            <a:r>
              <a:rPr lang="en-US" sz="800" dirty="0">
                <a:solidFill>
                  <a:srgbClr val="3F4749"/>
                </a:solidFill>
                <a:latin typeface="Century Gothic"/>
                <a:ea typeface="Century Gothic"/>
                <a:cs typeface="Century Gothic"/>
                <a:sym typeface="Century Gothic"/>
              </a:rPr>
              <a:t>Intro to Serverless on Kubernetes</a:t>
            </a:r>
            <a:endParaRPr sz="800" dirty="0">
              <a:solidFill>
                <a:srgbClr val="3F4749"/>
              </a:solidFill>
              <a:latin typeface="Century Gothic"/>
              <a:ea typeface="Century Gothic"/>
              <a:cs typeface="Century Gothic"/>
              <a:sym typeface="Century Gothic"/>
            </a:endParaRPr>
          </a:p>
          <a:p>
            <a:pPr marL="914400" lvl="1" indent="-330200" algn="l" rtl="0">
              <a:lnSpc>
                <a:spcPct val="100000"/>
              </a:lnSpc>
              <a:spcBef>
                <a:spcPts val="0"/>
              </a:spcBef>
              <a:spcAft>
                <a:spcPts val="0"/>
              </a:spcAft>
              <a:buClr>
                <a:srgbClr val="3F4749"/>
              </a:buClr>
              <a:buSzPts val="1600"/>
              <a:buFont typeface="Century Gothic"/>
              <a:buChar char="–"/>
            </a:pPr>
            <a:r>
              <a:rPr lang="ko-KR" altLang="en-US" sz="1600" dirty="0" err="1">
                <a:solidFill>
                  <a:srgbClr val="3F4749"/>
                </a:solidFill>
                <a:latin typeface="Century Gothic"/>
                <a:ea typeface="Century Gothic"/>
                <a:cs typeface="Century Gothic"/>
                <a:sym typeface="Century Gothic"/>
              </a:rPr>
              <a:t>웹어셈블리</a:t>
            </a:r>
            <a:r>
              <a:rPr lang="ko-KR" altLang="en-US" sz="1600" dirty="0">
                <a:solidFill>
                  <a:srgbClr val="3F4749"/>
                </a:solidFill>
                <a:latin typeface="Century Gothic"/>
                <a:ea typeface="Century Gothic"/>
                <a:cs typeface="Century Gothic"/>
                <a:sym typeface="Century Gothic"/>
              </a:rPr>
              <a:t> 소개 </a:t>
            </a:r>
            <a:r>
              <a:rPr lang="en-US" sz="800" dirty="0">
                <a:solidFill>
                  <a:srgbClr val="3F4749"/>
                </a:solidFill>
                <a:latin typeface="Century Gothic"/>
                <a:ea typeface="Century Gothic"/>
                <a:cs typeface="Century Gothic"/>
                <a:sym typeface="Century Gothic"/>
              </a:rPr>
              <a:t>Intro to </a:t>
            </a:r>
            <a:r>
              <a:rPr lang="en-US" sz="800" dirty="0" err="1">
                <a:solidFill>
                  <a:srgbClr val="3F4749"/>
                </a:solidFill>
                <a:latin typeface="Century Gothic"/>
                <a:ea typeface="Century Gothic"/>
                <a:cs typeface="Century Gothic"/>
                <a:sym typeface="Century Gothic"/>
              </a:rPr>
              <a:t>WebAssembly</a:t>
            </a:r>
            <a:endParaRPr sz="800" dirty="0">
              <a:solidFill>
                <a:srgbClr val="3F4749"/>
              </a:solidFill>
              <a:latin typeface="Century Gothic"/>
              <a:ea typeface="Century Gothic"/>
              <a:cs typeface="Century Gothic"/>
              <a:sym typeface="Century Gothic"/>
            </a:endParaRPr>
          </a:p>
        </p:txBody>
      </p:sp>
      <p:pic>
        <p:nvPicPr>
          <p:cNvPr id="522" name="Google Shape;522;p41"/>
          <p:cNvPicPr preferRelativeResize="0"/>
          <p:nvPr/>
        </p:nvPicPr>
        <p:blipFill>
          <a:blip r:embed="rId9">
            <a:alphaModFix/>
          </a:blip>
          <a:stretch>
            <a:fillRect/>
          </a:stretch>
        </p:blipFill>
        <p:spPr>
          <a:xfrm>
            <a:off x="7752426" y="3618371"/>
            <a:ext cx="1308902" cy="1308902"/>
          </a:xfrm>
          <a:prstGeom prst="rect">
            <a:avLst/>
          </a:prstGeom>
          <a:noFill/>
          <a:ln>
            <a:noFill/>
          </a:ln>
        </p:spPr>
      </p:pic>
      <p:pic>
        <p:nvPicPr>
          <p:cNvPr id="523" name="Google Shape;523;p41"/>
          <p:cNvPicPr preferRelativeResize="0"/>
          <p:nvPr/>
        </p:nvPicPr>
        <p:blipFill>
          <a:blip r:embed="rId10">
            <a:alphaModFix/>
          </a:blip>
          <a:stretch>
            <a:fillRect/>
          </a:stretch>
        </p:blipFill>
        <p:spPr>
          <a:xfrm>
            <a:off x="5804796" y="3631463"/>
            <a:ext cx="1308898" cy="1282723"/>
          </a:xfrm>
          <a:prstGeom prst="rect">
            <a:avLst/>
          </a:prstGeom>
          <a:noFill/>
          <a:ln>
            <a:noFill/>
          </a:ln>
        </p:spPr>
      </p:pic>
      <p:pic>
        <p:nvPicPr>
          <p:cNvPr id="524" name="Google Shape;524;p41"/>
          <p:cNvPicPr preferRelativeResize="0"/>
          <p:nvPr/>
        </p:nvPicPr>
        <p:blipFill>
          <a:blip r:embed="rId11">
            <a:alphaModFix/>
          </a:blip>
          <a:stretch>
            <a:fillRect/>
          </a:stretch>
        </p:blipFill>
        <p:spPr>
          <a:xfrm>
            <a:off x="6850477" y="2926601"/>
            <a:ext cx="1149275" cy="1091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2"/>
          <p:cNvSpPr txBox="1">
            <a:spLocks noGrp="1"/>
          </p:cNvSpPr>
          <p:nvPr>
            <p:ph type="title"/>
          </p:nvPr>
        </p:nvSpPr>
        <p:spPr>
          <a:xfrm>
            <a:off x="257175" y="321389"/>
            <a:ext cx="9004589"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ko-KR" altLang="en-US" i="0" u="none" strike="noStrike" cap="none" dirty="0" err="1"/>
              <a:t>쿠버네티스</a:t>
            </a:r>
            <a:r>
              <a:rPr lang="ko-KR" altLang="en-US" i="0" u="none" strike="noStrike" cap="none" dirty="0"/>
              <a:t> 공인 서비스 제공업체 </a:t>
            </a:r>
            <a:r>
              <a:rPr lang="en-US" sz="1300" i="0" u="none" strike="noStrike" cap="none" dirty="0"/>
              <a:t>Kubernetes </a:t>
            </a:r>
            <a:r>
              <a:rPr lang="en-US" sz="1300" dirty="0"/>
              <a:t>Certified</a:t>
            </a:r>
            <a:r>
              <a:rPr lang="en-US" sz="1300" i="0" u="none" strike="noStrike" cap="none" dirty="0"/>
              <a:t> Service Provider (KSCP)</a:t>
            </a:r>
            <a:endParaRPr sz="1300" i="0" u="none" strike="noStrike" cap="none" dirty="0"/>
          </a:p>
        </p:txBody>
      </p:sp>
      <p:sp>
        <p:nvSpPr>
          <p:cNvPr id="530" name="Google Shape;530;p42"/>
          <p:cNvSpPr txBox="1">
            <a:spLocks noGrp="1"/>
          </p:cNvSpPr>
          <p:nvPr>
            <p:ph type="body" idx="1"/>
          </p:nvPr>
        </p:nvSpPr>
        <p:spPr>
          <a:xfrm>
            <a:off x="257175" y="838200"/>
            <a:ext cx="8629800" cy="39225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ko-KR" altLang="en-US" sz="1400" dirty="0">
                <a:highlight>
                  <a:srgbClr val="FFFFFF"/>
                </a:highlight>
              </a:rPr>
              <a:t>기업들이 지원</a:t>
            </a:r>
            <a:r>
              <a:rPr lang="en-US" altLang="ko-KR" sz="1400" dirty="0">
                <a:highlight>
                  <a:srgbClr val="FFFFFF"/>
                </a:highlight>
              </a:rPr>
              <a:t>, </a:t>
            </a:r>
            <a:r>
              <a:rPr lang="ko-KR" altLang="en-US" sz="1400" dirty="0">
                <a:highlight>
                  <a:srgbClr val="FFFFFF"/>
                </a:highlight>
              </a:rPr>
              <a:t>컨설팅</a:t>
            </a:r>
            <a:r>
              <a:rPr lang="en-US" altLang="ko-KR" sz="1400" dirty="0">
                <a:highlight>
                  <a:srgbClr val="FFFFFF"/>
                </a:highlight>
              </a:rPr>
              <a:t>, </a:t>
            </a:r>
            <a:r>
              <a:rPr lang="ko-KR" altLang="en-US" sz="1400" dirty="0">
                <a:highlight>
                  <a:srgbClr val="FFFFFF"/>
                </a:highlight>
              </a:rPr>
              <a:t>전문 서비스 및</a:t>
            </a:r>
            <a:r>
              <a:rPr lang="en-US" altLang="ko-KR" sz="1400" dirty="0">
                <a:highlight>
                  <a:srgbClr val="FFFFFF"/>
                </a:highlight>
              </a:rPr>
              <a:t>/</a:t>
            </a:r>
            <a:r>
              <a:rPr lang="ko-KR" altLang="en-US" sz="1400" dirty="0">
                <a:highlight>
                  <a:srgbClr val="FFFFFF"/>
                </a:highlight>
              </a:rPr>
              <a:t>또는 교육을 통해 </a:t>
            </a:r>
            <a:r>
              <a:rPr lang="ko-KR" altLang="en-US" sz="1400" dirty="0" err="1">
                <a:highlight>
                  <a:srgbClr val="FFFFFF"/>
                </a:highlight>
              </a:rPr>
              <a:t>쿠버네티스를</a:t>
            </a:r>
            <a:r>
              <a:rPr lang="ko-KR" altLang="en-US" sz="1400" dirty="0">
                <a:highlight>
                  <a:srgbClr val="FFFFFF"/>
                </a:highlight>
              </a:rPr>
              <a:t> 성공적으로 채택할 수 있도록 풍부한 경험을 쌓은 전문기업으로 </a:t>
            </a:r>
            <a:r>
              <a:rPr lang="ko-KR" altLang="en-US" sz="1400" dirty="0">
                <a:highlight>
                  <a:srgbClr val="FFFFFF"/>
                </a:highlight>
                <a:hlinkClick r:id="rId3"/>
              </a:rPr>
              <a:t>검증된 서비스 제공업체</a:t>
            </a:r>
            <a:r>
              <a:rPr lang="ko-KR" altLang="en-US" sz="1400" dirty="0">
                <a:highlight>
                  <a:srgbClr val="FFFFFF"/>
                </a:highlight>
              </a:rPr>
              <a:t>로서 사전 자격을 받은 업체를 말합니다</a:t>
            </a:r>
            <a:r>
              <a:rPr lang="en-US" altLang="ko-KR"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ko-KR" altLang="en-US" sz="1500" b="1" dirty="0"/>
              <a:t>이점</a:t>
            </a:r>
            <a:endParaRPr sz="1500" b="1" dirty="0"/>
          </a:p>
          <a:p>
            <a:pPr marL="457200" lvl="0" indent="-311150" algn="l" rtl="0">
              <a:lnSpc>
                <a:spcPct val="115000"/>
              </a:lnSpc>
              <a:spcBef>
                <a:spcPts val="700"/>
              </a:spcBef>
              <a:spcAft>
                <a:spcPts val="0"/>
              </a:spcAft>
              <a:buClr>
                <a:schemeClr val="dk2"/>
              </a:buClr>
              <a:buSzPts val="1300"/>
              <a:buChar char="•"/>
            </a:pPr>
            <a:r>
              <a:rPr lang="ko-KR" altLang="en-US" sz="1300" dirty="0"/>
              <a:t>웹 사이트 </a:t>
            </a:r>
            <a:r>
              <a:rPr lang="en-US" altLang="ko-KR" sz="1300" dirty="0"/>
              <a:t>(</a:t>
            </a:r>
            <a:r>
              <a:rPr lang="en-US" sz="1300" u="sng" dirty="0">
                <a:solidFill>
                  <a:schemeClr val="hlink"/>
                </a:solidFill>
                <a:hlinkClick r:id="rId4"/>
              </a:rPr>
              <a:t>https://kubernetes.io/partners/</a:t>
            </a:r>
            <a:r>
              <a:rPr lang="en-US" altLang="ko-KR" sz="1300" dirty="0"/>
              <a:t>) </a:t>
            </a:r>
            <a:r>
              <a:rPr lang="ko-KR" altLang="en-US" sz="1300" dirty="0"/>
              <a:t>상단에 업체 이름 게시</a:t>
            </a:r>
            <a:endParaRPr sz="1300" dirty="0"/>
          </a:p>
          <a:p>
            <a:pPr marL="457200" lvl="0" indent="-311150" algn="l" rtl="0">
              <a:lnSpc>
                <a:spcPct val="115000"/>
              </a:lnSpc>
              <a:spcBef>
                <a:spcPts val="0"/>
              </a:spcBef>
              <a:spcAft>
                <a:spcPts val="0"/>
              </a:spcAft>
              <a:buClr>
                <a:schemeClr val="dk2"/>
              </a:buClr>
              <a:buSzPts val="1300"/>
              <a:buChar char="•"/>
            </a:pPr>
            <a:r>
              <a:rPr lang="ko-KR" altLang="en-US" sz="1300" dirty="0"/>
              <a:t>기업의 </a:t>
            </a:r>
            <a:r>
              <a:rPr lang="ko-KR" altLang="en-US" sz="1300" dirty="0" err="1"/>
              <a:t>쿠버네티스</a:t>
            </a:r>
            <a:r>
              <a:rPr lang="ko-KR" altLang="en-US" sz="1300" dirty="0"/>
              <a:t> 도입을 돕는 데 있어 리더이자 전문가로 커뮤니티에서 인정</a:t>
            </a:r>
            <a:endParaRPr lang="en-US" sz="1300" dirty="0"/>
          </a:p>
          <a:p>
            <a:pPr marL="457200" lvl="0" indent="-311150" algn="l" rtl="0">
              <a:lnSpc>
                <a:spcPct val="115000"/>
              </a:lnSpc>
              <a:spcBef>
                <a:spcPts val="0"/>
              </a:spcBef>
              <a:spcAft>
                <a:spcPts val="0"/>
              </a:spcAft>
              <a:buClr>
                <a:schemeClr val="dk2"/>
              </a:buClr>
              <a:buSzPts val="1300"/>
              <a:buChar char="•"/>
            </a:pPr>
            <a:r>
              <a:rPr lang="ko-KR" altLang="en-US" sz="1300" dirty="0"/>
              <a:t>최종 사용자가 컨설팅 파트너를 검색할 때 브랜드 인지도 향상</a:t>
            </a:r>
            <a:endParaRPr lang="en-US" sz="1300" dirty="0"/>
          </a:p>
          <a:p>
            <a:pPr marL="457200" lvl="0" indent="-311150" algn="l" rtl="0">
              <a:lnSpc>
                <a:spcPct val="115000"/>
              </a:lnSpc>
              <a:spcBef>
                <a:spcPts val="0"/>
              </a:spcBef>
              <a:spcAft>
                <a:spcPts val="0"/>
              </a:spcAft>
              <a:buClr>
                <a:schemeClr val="dk2"/>
              </a:buClr>
              <a:buSzPts val="1300"/>
              <a:buChar char="•"/>
            </a:pPr>
            <a:r>
              <a:rPr lang="en-US" sz="1300" dirty="0"/>
              <a:t>KCSP</a:t>
            </a:r>
            <a:r>
              <a:rPr lang="ko-KR" altLang="en-US" sz="1300" dirty="0"/>
              <a:t>는 </a:t>
            </a:r>
            <a:r>
              <a:rPr lang="en-US" sz="1300" dirty="0">
                <a:hlinkClick r:id="rId5"/>
              </a:rPr>
              <a:t>https://kubernetes.io/partners/#kcsp</a:t>
            </a:r>
            <a:r>
              <a:rPr lang="en-US" sz="1300" dirty="0"/>
              <a:t>, </a:t>
            </a:r>
            <a:r>
              <a:rPr lang="en-US" sz="1300" u="sng" dirty="0">
                <a:solidFill>
                  <a:schemeClr val="hlink"/>
                </a:solidFill>
                <a:hlinkClick r:id="rId3"/>
              </a:rPr>
              <a:t>https://www.cncf.io/certification/kcsp/</a:t>
            </a:r>
            <a:r>
              <a:rPr lang="en-US" sz="1300" dirty="0"/>
              <a:t>, </a:t>
            </a:r>
            <a:r>
              <a:rPr lang="en-US" sz="1300" u="sng" dirty="0">
                <a:solidFill>
                  <a:schemeClr val="hlink"/>
                </a:solidFill>
                <a:hlinkClick r:id="rId6"/>
              </a:rPr>
              <a:t>https://landscape.cncf.io</a:t>
            </a:r>
            <a:r>
              <a:rPr lang="ko-KR" altLang="en-US" sz="1300" dirty="0"/>
              <a:t>에</a:t>
            </a:r>
            <a:r>
              <a:rPr lang="en-US" sz="1300" dirty="0"/>
              <a:t> </a:t>
            </a:r>
            <a:r>
              <a:rPr lang="ko-KR" altLang="en-US" sz="1300" dirty="0"/>
              <a:t>게재되어 있습니다</a:t>
            </a:r>
            <a:r>
              <a:rPr lang="en-US" altLang="ko-KR" sz="1300" dirty="0"/>
              <a:t>. KCSP </a:t>
            </a:r>
            <a:r>
              <a:rPr lang="ko-KR" altLang="en-US" sz="1300" dirty="0"/>
              <a:t>목록은 통합 월별 페이지 조회수가 </a:t>
            </a:r>
            <a:r>
              <a:rPr lang="en-US" altLang="ko-KR" sz="1300" dirty="0"/>
              <a:t>25,000</a:t>
            </a:r>
            <a:r>
              <a:rPr lang="ko-KR" altLang="en-US" sz="1300" dirty="0"/>
              <a:t>건 이상 입니다</a:t>
            </a:r>
            <a:r>
              <a:rPr lang="en-US" altLang="ko-KR" sz="1300" dirty="0"/>
              <a:t>.</a:t>
            </a:r>
            <a:endParaRPr sz="1300" dirty="0"/>
          </a:p>
          <a:p>
            <a:pPr marL="0" marR="0" lvl="0" indent="0" algn="l" rtl="0">
              <a:lnSpc>
                <a:spcPct val="115000"/>
              </a:lnSpc>
              <a:spcBef>
                <a:spcPts val="0"/>
              </a:spcBef>
              <a:spcAft>
                <a:spcPts val="0"/>
              </a:spcAft>
              <a:buNone/>
            </a:pPr>
            <a:r>
              <a:rPr lang="ko-KR" altLang="en-US" sz="1500" b="1" i="0" u="none" strike="noStrike" cap="none" dirty="0"/>
              <a:t>요구 사항</a:t>
            </a:r>
            <a:endParaRPr sz="1500" b="1" dirty="0"/>
          </a:p>
          <a:p>
            <a:pPr marL="457200" lvl="0" indent="-311150" algn="l" rtl="0">
              <a:lnSpc>
                <a:spcPct val="115000"/>
              </a:lnSpc>
              <a:spcBef>
                <a:spcPts val="700"/>
              </a:spcBef>
              <a:spcAft>
                <a:spcPts val="0"/>
              </a:spcAft>
              <a:buSzPts val="1300"/>
              <a:buChar char="•"/>
            </a:pPr>
            <a:r>
              <a:rPr lang="en-US" sz="1300" u="sng" dirty="0">
                <a:solidFill>
                  <a:schemeClr val="hlink"/>
                </a:solidFill>
                <a:hlinkClick r:id="rId7"/>
              </a:rPr>
              <a:t>CKA </a:t>
            </a:r>
            <a:r>
              <a:rPr lang="ko-KR" altLang="en-US" sz="1300" u="sng" dirty="0">
                <a:solidFill>
                  <a:schemeClr val="hlink"/>
                </a:solidFill>
                <a:hlinkClick r:id="rId7"/>
              </a:rPr>
              <a:t>시험</a:t>
            </a:r>
            <a:r>
              <a:rPr lang="ko-KR" altLang="en-US" sz="1300" dirty="0"/>
              <a:t>에 합격한 엔지니어 </a:t>
            </a:r>
            <a:r>
              <a:rPr lang="en-US" altLang="ko-KR" sz="1300" dirty="0"/>
              <a:t>3</a:t>
            </a:r>
            <a:r>
              <a:rPr lang="ko-KR" altLang="en-US" sz="1300" dirty="0"/>
              <a:t>명 이상</a:t>
            </a:r>
            <a:endParaRPr sz="1300" dirty="0"/>
          </a:p>
          <a:p>
            <a:pPr marL="457200" lvl="0" indent="-311150" algn="l" rtl="0">
              <a:lnSpc>
                <a:spcPct val="115000"/>
              </a:lnSpc>
              <a:spcBef>
                <a:spcPts val="0"/>
              </a:spcBef>
              <a:spcAft>
                <a:spcPts val="0"/>
              </a:spcAft>
              <a:buSzPts val="1300"/>
              <a:buChar char="•"/>
            </a:pPr>
            <a:r>
              <a:rPr lang="ko-KR" altLang="en-US" sz="1300" dirty="0"/>
              <a:t>엔터프라이즈 최종 사용자를 지원하는 비즈니스 모델</a:t>
            </a:r>
            <a:endParaRPr sz="1300" dirty="0"/>
          </a:p>
          <a:p>
            <a:pPr marL="457200" lvl="0" indent="-311150" algn="l" rtl="0">
              <a:lnSpc>
                <a:spcPct val="115000"/>
              </a:lnSpc>
              <a:spcBef>
                <a:spcPts val="0"/>
              </a:spcBef>
              <a:spcAft>
                <a:spcPts val="0"/>
              </a:spcAft>
              <a:buSzPts val="1300"/>
              <a:buChar char="•"/>
            </a:pPr>
            <a:r>
              <a:rPr lang="ko-KR" altLang="en-US" sz="1300" dirty="0"/>
              <a:t>웹 사이트에 교육</a:t>
            </a:r>
            <a:r>
              <a:rPr lang="en-US" altLang="ko-KR" sz="1300" dirty="0"/>
              <a:t>, </a:t>
            </a:r>
            <a:r>
              <a:rPr lang="ko-KR" altLang="en-US" sz="1300" dirty="0"/>
              <a:t>컨설팅</a:t>
            </a:r>
            <a:r>
              <a:rPr lang="en-US" altLang="ko-KR" sz="1300" dirty="0"/>
              <a:t>, </a:t>
            </a:r>
            <a:r>
              <a:rPr lang="ko-KR" altLang="en-US" sz="1300" dirty="0"/>
              <a:t>구현 및 지원 서비스 제공에 대해 자세히 설명하는</a:t>
            </a:r>
            <a:br>
              <a:rPr lang="en-US" altLang="ko-KR" sz="1300" dirty="0"/>
            </a:br>
            <a:r>
              <a:rPr lang="ko-KR" altLang="en-US" sz="1300" dirty="0" err="1"/>
              <a:t>쿠버네티스</a:t>
            </a:r>
            <a:r>
              <a:rPr lang="ko-KR" altLang="en-US" sz="1300" dirty="0"/>
              <a:t> 전문 서비스 랜딩 페이지가 존재</a:t>
            </a:r>
            <a:endParaRPr lang="en-US" sz="1300" dirty="0"/>
          </a:p>
          <a:p>
            <a:pPr marL="457200" lvl="0" indent="-311150" algn="l" rtl="0">
              <a:lnSpc>
                <a:spcPct val="115000"/>
              </a:lnSpc>
              <a:spcBef>
                <a:spcPts val="0"/>
              </a:spcBef>
              <a:spcAft>
                <a:spcPts val="0"/>
              </a:spcAft>
              <a:buSzPts val="1300"/>
              <a:buChar char="•"/>
            </a:pPr>
            <a:r>
              <a:rPr lang="en-US" sz="1300" dirty="0"/>
              <a:t>CNCF </a:t>
            </a:r>
            <a:r>
              <a:rPr lang="ko-KR" altLang="en-US" sz="1300" dirty="0"/>
              <a:t>회원일 것</a:t>
            </a:r>
            <a:endParaRPr sz="1500" b="1" dirty="0"/>
          </a:p>
        </p:txBody>
      </p:sp>
      <p:pic>
        <p:nvPicPr>
          <p:cNvPr id="531" name="Google Shape;531;p42"/>
          <p:cNvPicPr preferRelativeResize="0"/>
          <p:nvPr/>
        </p:nvPicPr>
        <p:blipFill>
          <a:blip r:embed="rId8">
            <a:alphaModFix/>
          </a:blip>
          <a:stretch>
            <a:fillRect/>
          </a:stretch>
        </p:blipFill>
        <p:spPr>
          <a:xfrm>
            <a:off x="7953975" y="3911300"/>
            <a:ext cx="1232199" cy="1232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220</a:t>
            </a:r>
            <a:r>
              <a:rPr lang="ko-KR" altLang="en-US" dirty="0"/>
              <a:t>개 이상의</a:t>
            </a:r>
            <a:r>
              <a:rPr lang="en-US" dirty="0"/>
              <a:t> </a:t>
            </a:r>
            <a:r>
              <a:rPr lang="ko-KR" altLang="en-US" dirty="0" err="1"/>
              <a:t>쿠버네티스</a:t>
            </a:r>
            <a:r>
              <a:rPr lang="ko-KR" altLang="en-US" dirty="0"/>
              <a:t> 공인 서비스 제공업체</a:t>
            </a:r>
            <a:endParaRPr dirty="0"/>
          </a:p>
        </p:txBody>
      </p:sp>
      <p:pic>
        <p:nvPicPr>
          <p:cNvPr id="538" name="Google Shape;538;p43"/>
          <p:cNvPicPr preferRelativeResize="0"/>
          <p:nvPr/>
        </p:nvPicPr>
        <p:blipFill rotWithShape="1">
          <a:blip r:embed="rId3">
            <a:alphaModFix/>
          </a:blip>
          <a:srcRect l="16768" r="17211"/>
          <a:stretch/>
        </p:blipFill>
        <p:spPr>
          <a:xfrm>
            <a:off x="4725613" y="4458126"/>
            <a:ext cx="423125" cy="392541"/>
          </a:xfrm>
          <a:prstGeom prst="rect">
            <a:avLst/>
          </a:prstGeom>
          <a:noFill/>
          <a:ln>
            <a:noFill/>
          </a:ln>
        </p:spPr>
      </p:pic>
      <p:pic>
        <p:nvPicPr>
          <p:cNvPr id="539" name="Google Shape;539;p43"/>
          <p:cNvPicPr preferRelativeResize="0"/>
          <p:nvPr/>
        </p:nvPicPr>
        <p:blipFill rotWithShape="1">
          <a:blip r:embed="rId4">
            <a:alphaModFix/>
          </a:blip>
          <a:srcRect t="23935" b="18514"/>
          <a:stretch/>
        </p:blipFill>
        <p:spPr>
          <a:xfrm>
            <a:off x="6025428" y="4132899"/>
            <a:ext cx="707225" cy="279461"/>
          </a:xfrm>
          <a:prstGeom prst="rect">
            <a:avLst/>
          </a:prstGeom>
          <a:noFill/>
          <a:ln>
            <a:noFill/>
          </a:ln>
        </p:spPr>
      </p:pic>
      <p:pic>
        <p:nvPicPr>
          <p:cNvPr id="540" name="Google Shape;540;p43"/>
          <p:cNvPicPr preferRelativeResize="0"/>
          <p:nvPr/>
        </p:nvPicPr>
        <p:blipFill>
          <a:blip r:embed="rId5">
            <a:alphaModFix/>
          </a:blip>
          <a:stretch>
            <a:fillRect/>
          </a:stretch>
        </p:blipFill>
        <p:spPr>
          <a:xfrm>
            <a:off x="6366083" y="4492057"/>
            <a:ext cx="423125" cy="324678"/>
          </a:xfrm>
          <a:prstGeom prst="rect">
            <a:avLst/>
          </a:prstGeom>
          <a:noFill/>
          <a:ln>
            <a:noFill/>
          </a:ln>
        </p:spPr>
      </p:pic>
      <p:pic>
        <p:nvPicPr>
          <p:cNvPr id="541" name="Google Shape;541;p43"/>
          <p:cNvPicPr preferRelativeResize="0"/>
          <p:nvPr/>
        </p:nvPicPr>
        <p:blipFill>
          <a:blip r:embed="rId6">
            <a:alphaModFix/>
          </a:blip>
          <a:stretch>
            <a:fillRect/>
          </a:stretch>
        </p:blipFill>
        <p:spPr>
          <a:xfrm>
            <a:off x="7559933" y="4229617"/>
            <a:ext cx="513600" cy="86024"/>
          </a:xfrm>
          <a:prstGeom prst="rect">
            <a:avLst/>
          </a:prstGeom>
          <a:noFill/>
          <a:ln>
            <a:noFill/>
          </a:ln>
        </p:spPr>
      </p:pic>
      <p:pic>
        <p:nvPicPr>
          <p:cNvPr id="542" name="Google Shape;542;p43"/>
          <p:cNvPicPr preferRelativeResize="0"/>
          <p:nvPr/>
        </p:nvPicPr>
        <p:blipFill rotWithShape="1">
          <a:blip r:embed="rId7">
            <a:alphaModFix/>
          </a:blip>
          <a:srcRect t="28549" b="26849"/>
          <a:stretch/>
        </p:blipFill>
        <p:spPr>
          <a:xfrm>
            <a:off x="6745570" y="4197067"/>
            <a:ext cx="553200" cy="151124"/>
          </a:xfrm>
          <a:prstGeom prst="rect">
            <a:avLst/>
          </a:prstGeom>
          <a:noFill/>
          <a:ln>
            <a:noFill/>
          </a:ln>
        </p:spPr>
      </p:pic>
      <p:pic>
        <p:nvPicPr>
          <p:cNvPr id="543" name="Google Shape;543;p43"/>
          <p:cNvPicPr preferRelativeResize="0"/>
          <p:nvPr/>
        </p:nvPicPr>
        <p:blipFill>
          <a:blip r:embed="rId8">
            <a:alphaModFix/>
          </a:blip>
          <a:stretch>
            <a:fillRect/>
          </a:stretch>
        </p:blipFill>
        <p:spPr>
          <a:xfrm>
            <a:off x="8792800" y="4575389"/>
            <a:ext cx="326925" cy="158014"/>
          </a:xfrm>
          <a:prstGeom prst="rect">
            <a:avLst/>
          </a:prstGeom>
          <a:noFill/>
          <a:ln>
            <a:noFill/>
          </a:ln>
        </p:spPr>
      </p:pic>
      <p:pic>
        <p:nvPicPr>
          <p:cNvPr id="544" name="Google Shape;544;p43"/>
          <p:cNvPicPr preferRelativeResize="0"/>
          <p:nvPr/>
        </p:nvPicPr>
        <p:blipFill>
          <a:blip r:embed="rId9">
            <a:alphaModFix/>
          </a:blip>
          <a:stretch>
            <a:fillRect/>
          </a:stretch>
        </p:blipFill>
        <p:spPr>
          <a:xfrm>
            <a:off x="3539215" y="4501826"/>
            <a:ext cx="423125" cy="305139"/>
          </a:xfrm>
          <a:prstGeom prst="rect">
            <a:avLst/>
          </a:prstGeom>
          <a:noFill/>
          <a:ln>
            <a:noFill/>
          </a:ln>
        </p:spPr>
      </p:pic>
      <p:pic>
        <p:nvPicPr>
          <p:cNvPr id="545" name="Google Shape;545;p43"/>
          <p:cNvPicPr preferRelativeResize="0"/>
          <p:nvPr/>
        </p:nvPicPr>
        <p:blipFill>
          <a:blip r:embed="rId10">
            <a:alphaModFix/>
          </a:blip>
          <a:stretch>
            <a:fillRect/>
          </a:stretch>
        </p:blipFill>
        <p:spPr>
          <a:xfrm>
            <a:off x="918145" y="4596314"/>
            <a:ext cx="553200" cy="116163"/>
          </a:xfrm>
          <a:prstGeom prst="rect">
            <a:avLst/>
          </a:prstGeom>
          <a:noFill/>
          <a:ln>
            <a:noFill/>
          </a:ln>
        </p:spPr>
      </p:pic>
      <p:pic>
        <p:nvPicPr>
          <p:cNvPr id="546" name="Google Shape;546;p43"/>
          <p:cNvPicPr preferRelativeResize="0"/>
          <p:nvPr/>
        </p:nvPicPr>
        <p:blipFill>
          <a:blip r:embed="rId11">
            <a:alphaModFix/>
          </a:blip>
          <a:stretch>
            <a:fillRect/>
          </a:stretch>
        </p:blipFill>
        <p:spPr>
          <a:xfrm>
            <a:off x="7311687" y="4102917"/>
            <a:ext cx="235328" cy="339425"/>
          </a:xfrm>
          <a:prstGeom prst="rect">
            <a:avLst/>
          </a:prstGeom>
          <a:noFill/>
          <a:ln>
            <a:noFill/>
          </a:ln>
        </p:spPr>
      </p:pic>
      <p:pic>
        <p:nvPicPr>
          <p:cNvPr id="547" name="Google Shape;547;p43"/>
          <p:cNvPicPr preferRelativeResize="0"/>
          <p:nvPr/>
        </p:nvPicPr>
        <p:blipFill>
          <a:blip r:embed="rId12">
            <a:alphaModFix/>
          </a:blip>
          <a:stretch>
            <a:fillRect/>
          </a:stretch>
        </p:blipFill>
        <p:spPr>
          <a:xfrm>
            <a:off x="2234618" y="4510063"/>
            <a:ext cx="471300" cy="288667"/>
          </a:xfrm>
          <a:prstGeom prst="rect">
            <a:avLst/>
          </a:prstGeom>
          <a:noFill/>
          <a:ln>
            <a:noFill/>
          </a:ln>
        </p:spPr>
      </p:pic>
      <p:pic>
        <p:nvPicPr>
          <p:cNvPr id="548" name="Google Shape;548;p43"/>
          <p:cNvPicPr preferRelativeResize="0"/>
          <p:nvPr/>
        </p:nvPicPr>
        <p:blipFill rotWithShape="1">
          <a:blip r:embed="rId13">
            <a:alphaModFix/>
          </a:blip>
          <a:srcRect l="18469" t="28812" r="20127" b="22051"/>
          <a:stretch/>
        </p:blipFill>
        <p:spPr>
          <a:xfrm>
            <a:off x="8437851" y="4523602"/>
            <a:ext cx="326925" cy="261587"/>
          </a:xfrm>
          <a:prstGeom prst="rect">
            <a:avLst/>
          </a:prstGeom>
          <a:noFill/>
          <a:ln>
            <a:noFill/>
          </a:ln>
        </p:spPr>
      </p:pic>
      <p:pic>
        <p:nvPicPr>
          <p:cNvPr id="549" name="Google Shape;549;p43"/>
          <p:cNvPicPr preferRelativeResize="0"/>
          <p:nvPr/>
        </p:nvPicPr>
        <p:blipFill>
          <a:blip r:embed="rId14">
            <a:alphaModFix/>
          </a:blip>
          <a:stretch>
            <a:fillRect/>
          </a:stretch>
        </p:blipFill>
        <p:spPr>
          <a:xfrm>
            <a:off x="-7153" y="4611053"/>
            <a:ext cx="553200" cy="86685"/>
          </a:xfrm>
          <a:prstGeom prst="rect">
            <a:avLst/>
          </a:prstGeom>
          <a:noFill/>
          <a:ln>
            <a:noFill/>
          </a:ln>
        </p:spPr>
      </p:pic>
      <p:pic>
        <p:nvPicPr>
          <p:cNvPr id="550" name="Google Shape;550;p43"/>
          <p:cNvPicPr preferRelativeResize="0"/>
          <p:nvPr/>
        </p:nvPicPr>
        <p:blipFill>
          <a:blip r:embed="rId15">
            <a:alphaModFix/>
          </a:blip>
          <a:stretch>
            <a:fillRect/>
          </a:stretch>
        </p:blipFill>
        <p:spPr>
          <a:xfrm>
            <a:off x="5531710" y="4518197"/>
            <a:ext cx="423125" cy="272398"/>
          </a:xfrm>
          <a:prstGeom prst="rect">
            <a:avLst/>
          </a:prstGeom>
          <a:noFill/>
          <a:ln>
            <a:noFill/>
          </a:ln>
        </p:spPr>
      </p:pic>
      <p:pic>
        <p:nvPicPr>
          <p:cNvPr id="551" name="Google Shape;551;p43"/>
          <p:cNvPicPr preferRelativeResize="0"/>
          <p:nvPr/>
        </p:nvPicPr>
        <p:blipFill>
          <a:blip r:embed="rId16">
            <a:alphaModFix/>
          </a:blip>
          <a:stretch>
            <a:fillRect/>
          </a:stretch>
        </p:blipFill>
        <p:spPr>
          <a:xfrm>
            <a:off x="8082902" y="4508456"/>
            <a:ext cx="326925" cy="291881"/>
          </a:xfrm>
          <a:prstGeom prst="rect">
            <a:avLst/>
          </a:prstGeom>
          <a:noFill/>
          <a:ln>
            <a:noFill/>
          </a:ln>
        </p:spPr>
      </p:pic>
      <p:pic>
        <p:nvPicPr>
          <p:cNvPr id="552" name="Google Shape;552;p43"/>
          <p:cNvPicPr preferRelativeResize="0"/>
          <p:nvPr/>
        </p:nvPicPr>
        <p:blipFill>
          <a:blip r:embed="rId17">
            <a:alphaModFix/>
          </a:blip>
          <a:stretch>
            <a:fillRect/>
          </a:stretch>
        </p:blipFill>
        <p:spPr>
          <a:xfrm>
            <a:off x="1499369" y="4590746"/>
            <a:ext cx="707225" cy="127301"/>
          </a:xfrm>
          <a:prstGeom prst="rect">
            <a:avLst/>
          </a:prstGeom>
          <a:noFill/>
          <a:ln>
            <a:noFill/>
          </a:ln>
        </p:spPr>
      </p:pic>
      <p:pic>
        <p:nvPicPr>
          <p:cNvPr id="553" name="Google Shape;553;p43"/>
          <p:cNvPicPr preferRelativeResize="0"/>
          <p:nvPr/>
        </p:nvPicPr>
        <p:blipFill>
          <a:blip r:embed="rId18">
            <a:alphaModFix/>
          </a:blip>
          <a:stretch>
            <a:fillRect/>
          </a:stretch>
        </p:blipFill>
        <p:spPr>
          <a:xfrm>
            <a:off x="5982859" y="4510398"/>
            <a:ext cx="355200" cy="287996"/>
          </a:xfrm>
          <a:prstGeom prst="rect">
            <a:avLst/>
          </a:prstGeom>
          <a:noFill/>
          <a:ln>
            <a:noFill/>
          </a:ln>
        </p:spPr>
      </p:pic>
      <p:pic>
        <p:nvPicPr>
          <p:cNvPr id="554" name="Google Shape;554;p43"/>
          <p:cNvPicPr preferRelativeResize="0"/>
          <p:nvPr/>
        </p:nvPicPr>
        <p:blipFill>
          <a:blip r:embed="rId19">
            <a:alphaModFix/>
          </a:blip>
          <a:stretch>
            <a:fillRect/>
          </a:stretch>
        </p:blipFill>
        <p:spPr>
          <a:xfrm>
            <a:off x="3990364" y="4556564"/>
            <a:ext cx="707225" cy="195665"/>
          </a:xfrm>
          <a:prstGeom prst="rect">
            <a:avLst/>
          </a:prstGeom>
          <a:noFill/>
          <a:ln>
            <a:noFill/>
          </a:ln>
        </p:spPr>
      </p:pic>
      <p:pic>
        <p:nvPicPr>
          <p:cNvPr id="555" name="Google Shape;555;p43"/>
          <p:cNvPicPr preferRelativeResize="0"/>
          <p:nvPr/>
        </p:nvPicPr>
        <p:blipFill>
          <a:blip r:embed="rId20">
            <a:alphaModFix/>
          </a:blip>
          <a:stretch>
            <a:fillRect/>
          </a:stretch>
        </p:blipFill>
        <p:spPr>
          <a:xfrm>
            <a:off x="8319629" y="3840168"/>
            <a:ext cx="326925" cy="167922"/>
          </a:xfrm>
          <a:prstGeom prst="rect">
            <a:avLst/>
          </a:prstGeom>
          <a:noFill/>
          <a:ln>
            <a:noFill/>
          </a:ln>
        </p:spPr>
      </p:pic>
      <p:pic>
        <p:nvPicPr>
          <p:cNvPr id="556" name="Google Shape;556;p43"/>
          <p:cNvPicPr preferRelativeResize="0"/>
          <p:nvPr/>
        </p:nvPicPr>
        <p:blipFill>
          <a:blip r:embed="rId21">
            <a:alphaModFix/>
          </a:blip>
          <a:stretch>
            <a:fillRect/>
          </a:stretch>
        </p:blipFill>
        <p:spPr>
          <a:xfrm>
            <a:off x="784696" y="4188596"/>
            <a:ext cx="536375" cy="168067"/>
          </a:xfrm>
          <a:prstGeom prst="rect">
            <a:avLst/>
          </a:prstGeom>
          <a:noFill/>
          <a:ln>
            <a:noFill/>
          </a:ln>
        </p:spPr>
      </p:pic>
      <p:pic>
        <p:nvPicPr>
          <p:cNvPr id="557" name="Google Shape;557;p43"/>
          <p:cNvPicPr preferRelativeResize="0"/>
          <p:nvPr/>
        </p:nvPicPr>
        <p:blipFill>
          <a:blip r:embed="rId22">
            <a:alphaModFix/>
          </a:blip>
          <a:stretch>
            <a:fillRect/>
          </a:stretch>
        </p:blipFill>
        <p:spPr>
          <a:xfrm>
            <a:off x="1333989" y="4207474"/>
            <a:ext cx="459900" cy="130311"/>
          </a:xfrm>
          <a:prstGeom prst="rect">
            <a:avLst/>
          </a:prstGeom>
          <a:noFill/>
          <a:ln>
            <a:noFill/>
          </a:ln>
        </p:spPr>
      </p:pic>
      <p:pic>
        <p:nvPicPr>
          <p:cNvPr id="558" name="Google Shape;558;p43"/>
          <p:cNvPicPr preferRelativeResize="0"/>
          <p:nvPr/>
        </p:nvPicPr>
        <p:blipFill>
          <a:blip r:embed="rId23">
            <a:alphaModFix/>
          </a:blip>
          <a:stretch>
            <a:fillRect/>
          </a:stretch>
        </p:blipFill>
        <p:spPr>
          <a:xfrm>
            <a:off x="3951242" y="4190066"/>
            <a:ext cx="485700" cy="165127"/>
          </a:xfrm>
          <a:prstGeom prst="rect">
            <a:avLst/>
          </a:prstGeom>
          <a:noFill/>
          <a:ln>
            <a:noFill/>
          </a:ln>
        </p:spPr>
      </p:pic>
      <p:pic>
        <p:nvPicPr>
          <p:cNvPr id="559" name="Google Shape;559;p43"/>
          <p:cNvPicPr preferRelativeResize="0"/>
          <p:nvPr/>
        </p:nvPicPr>
        <p:blipFill>
          <a:blip r:embed="rId24">
            <a:alphaModFix/>
          </a:blip>
          <a:stretch>
            <a:fillRect/>
          </a:stretch>
        </p:blipFill>
        <p:spPr>
          <a:xfrm>
            <a:off x="5657310" y="4146965"/>
            <a:ext cx="355200" cy="251329"/>
          </a:xfrm>
          <a:prstGeom prst="rect">
            <a:avLst/>
          </a:prstGeom>
          <a:noFill/>
          <a:ln>
            <a:noFill/>
          </a:ln>
        </p:spPr>
      </p:pic>
      <p:pic>
        <p:nvPicPr>
          <p:cNvPr id="560" name="Google Shape;560;p43"/>
          <p:cNvPicPr preferRelativeResize="0"/>
          <p:nvPr/>
        </p:nvPicPr>
        <p:blipFill>
          <a:blip r:embed="rId25">
            <a:alphaModFix/>
          </a:blip>
          <a:stretch>
            <a:fillRect/>
          </a:stretch>
        </p:blipFill>
        <p:spPr>
          <a:xfrm>
            <a:off x="7736632" y="3883036"/>
            <a:ext cx="513600" cy="82186"/>
          </a:xfrm>
          <a:prstGeom prst="rect">
            <a:avLst/>
          </a:prstGeom>
          <a:noFill/>
          <a:ln>
            <a:noFill/>
          </a:ln>
        </p:spPr>
      </p:pic>
      <p:pic>
        <p:nvPicPr>
          <p:cNvPr id="561" name="Google Shape;561;p43"/>
          <p:cNvPicPr preferRelativeResize="0"/>
          <p:nvPr/>
        </p:nvPicPr>
        <p:blipFill>
          <a:blip r:embed="rId26">
            <a:alphaModFix/>
          </a:blip>
          <a:stretch>
            <a:fillRect/>
          </a:stretch>
        </p:blipFill>
        <p:spPr>
          <a:xfrm>
            <a:off x="3424724" y="4142492"/>
            <a:ext cx="513600" cy="260275"/>
          </a:xfrm>
          <a:prstGeom prst="rect">
            <a:avLst/>
          </a:prstGeom>
          <a:noFill/>
          <a:ln>
            <a:noFill/>
          </a:ln>
        </p:spPr>
      </p:pic>
      <p:pic>
        <p:nvPicPr>
          <p:cNvPr id="562" name="Google Shape;562;p43"/>
          <p:cNvPicPr preferRelativeResize="0"/>
          <p:nvPr/>
        </p:nvPicPr>
        <p:blipFill>
          <a:blip r:embed="rId27">
            <a:alphaModFix/>
          </a:blip>
          <a:stretch>
            <a:fillRect/>
          </a:stretch>
        </p:blipFill>
        <p:spPr>
          <a:xfrm>
            <a:off x="2657040" y="4188265"/>
            <a:ext cx="414900" cy="168728"/>
          </a:xfrm>
          <a:prstGeom prst="rect">
            <a:avLst/>
          </a:prstGeom>
          <a:noFill/>
          <a:ln>
            <a:noFill/>
          </a:ln>
        </p:spPr>
      </p:pic>
      <p:pic>
        <p:nvPicPr>
          <p:cNvPr id="563" name="Google Shape;563;p43"/>
          <p:cNvPicPr preferRelativeResize="0"/>
          <p:nvPr/>
        </p:nvPicPr>
        <p:blipFill>
          <a:blip r:embed="rId28">
            <a:alphaModFix/>
          </a:blip>
          <a:stretch>
            <a:fillRect/>
          </a:stretch>
        </p:blipFill>
        <p:spPr>
          <a:xfrm>
            <a:off x="8715950" y="3779491"/>
            <a:ext cx="364500" cy="289276"/>
          </a:xfrm>
          <a:prstGeom prst="rect">
            <a:avLst/>
          </a:prstGeom>
          <a:noFill/>
          <a:ln>
            <a:noFill/>
          </a:ln>
        </p:spPr>
      </p:pic>
      <p:pic>
        <p:nvPicPr>
          <p:cNvPr id="564" name="Google Shape;564;p43"/>
          <p:cNvPicPr preferRelativeResize="0"/>
          <p:nvPr/>
        </p:nvPicPr>
        <p:blipFill>
          <a:blip r:embed="rId29">
            <a:alphaModFix/>
          </a:blip>
          <a:stretch>
            <a:fillRect/>
          </a:stretch>
        </p:blipFill>
        <p:spPr>
          <a:xfrm>
            <a:off x="5184493" y="4184484"/>
            <a:ext cx="459900" cy="176290"/>
          </a:xfrm>
          <a:prstGeom prst="rect">
            <a:avLst/>
          </a:prstGeom>
          <a:noFill/>
          <a:ln>
            <a:noFill/>
          </a:ln>
        </p:spPr>
      </p:pic>
      <p:pic>
        <p:nvPicPr>
          <p:cNvPr id="565" name="Google Shape;565;p43"/>
          <p:cNvPicPr preferRelativeResize="0"/>
          <p:nvPr/>
        </p:nvPicPr>
        <p:blipFill>
          <a:blip r:embed="rId30">
            <a:alphaModFix/>
          </a:blip>
          <a:stretch>
            <a:fillRect/>
          </a:stretch>
        </p:blipFill>
        <p:spPr>
          <a:xfrm>
            <a:off x="1806806" y="4195477"/>
            <a:ext cx="364500" cy="154304"/>
          </a:xfrm>
          <a:prstGeom prst="rect">
            <a:avLst/>
          </a:prstGeom>
          <a:noFill/>
          <a:ln>
            <a:noFill/>
          </a:ln>
        </p:spPr>
      </p:pic>
      <p:pic>
        <p:nvPicPr>
          <p:cNvPr id="566" name="Google Shape;566;p43"/>
          <p:cNvPicPr preferRelativeResize="0"/>
          <p:nvPr/>
        </p:nvPicPr>
        <p:blipFill>
          <a:blip r:embed="rId31">
            <a:alphaModFix/>
          </a:blip>
          <a:stretch>
            <a:fillRect/>
          </a:stretch>
        </p:blipFill>
        <p:spPr>
          <a:xfrm>
            <a:off x="2184223" y="4204416"/>
            <a:ext cx="459900" cy="136426"/>
          </a:xfrm>
          <a:prstGeom prst="rect">
            <a:avLst/>
          </a:prstGeom>
          <a:noFill/>
          <a:ln>
            <a:noFill/>
          </a:ln>
        </p:spPr>
      </p:pic>
      <p:pic>
        <p:nvPicPr>
          <p:cNvPr id="567" name="Google Shape;567;p43"/>
          <p:cNvPicPr preferRelativeResize="0"/>
          <p:nvPr/>
        </p:nvPicPr>
        <p:blipFill rotWithShape="1">
          <a:blip r:embed="rId32">
            <a:alphaModFix/>
          </a:blip>
          <a:srcRect t="29235" b="36923"/>
          <a:stretch/>
        </p:blipFill>
        <p:spPr>
          <a:xfrm>
            <a:off x="1297795" y="3862556"/>
            <a:ext cx="594300" cy="123146"/>
          </a:xfrm>
          <a:prstGeom prst="rect">
            <a:avLst/>
          </a:prstGeom>
          <a:noFill/>
          <a:ln>
            <a:noFill/>
          </a:ln>
        </p:spPr>
      </p:pic>
      <p:pic>
        <p:nvPicPr>
          <p:cNvPr id="568" name="Google Shape;568;p43"/>
          <p:cNvPicPr preferRelativeResize="0"/>
          <p:nvPr/>
        </p:nvPicPr>
        <p:blipFill>
          <a:blip r:embed="rId33">
            <a:alphaModFix/>
          </a:blip>
          <a:stretch>
            <a:fillRect/>
          </a:stretch>
        </p:blipFill>
        <p:spPr>
          <a:xfrm>
            <a:off x="7536571" y="3491737"/>
            <a:ext cx="553200" cy="172787"/>
          </a:xfrm>
          <a:prstGeom prst="rect">
            <a:avLst/>
          </a:prstGeom>
          <a:noFill/>
          <a:ln>
            <a:noFill/>
          </a:ln>
        </p:spPr>
      </p:pic>
      <p:pic>
        <p:nvPicPr>
          <p:cNvPr id="569" name="Google Shape;569;p43"/>
          <p:cNvPicPr preferRelativeResize="0"/>
          <p:nvPr/>
        </p:nvPicPr>
        <p:blipFill>
          <a:blip r:embed="rId34">
            <a:alphaModFix/>
          </a:blip>
          <a:stretch>
            <a:fillRect/>
          </a:stretch>
        </p:blipFill>
        <p:spPr>
          <a:xfrm>
            <a:off x="5024674" y="3831136"/>
            <a:ext cx="364500" cy="185986"/>
          </a:xfrm>
          <a:prstGeom prst="rect">
            <a:avLst/>
          </a:prstGeom>
          <a:noFill/>
          <a:ln>
            <a:noFill/>
          </a:ln>
        </p:spPr>
      </p:pic>
      <p:pic>
        <p:nvPicPr>
          <p:cNvPr id="570" name="Google Shape;570;p43"/>
          <p:cNvPicPr preferRelativeResize="0"/>
          <p:nvPr/>
        </p:nvPicPr>
        <p:blipFill>
          <a:blip r:embed="rId35">
            <a:alphaModFix/>
          </a:blip>
          <a:stretch>
            <a:fillRect/>
          </a:stretch>
        </p:blipFill>
        <p:spPr>
          <a:xfrm>
            <a:off x="8709613" y="3435630"/>
            <a:ext cx="423125" cy="285001"/>
          </a:xfrm>
          <a:prstGeom prst="rect">
            <a:avLst/>
          </a:prstGeom>
          <a:noFill/>
          <a:ln>
            <a:noFill/>
          </a:ln>
        </p:spPr>
      </p:pic>
      <p:pic>
        <p:nvPicPr>
          <p:cNvPr id="571" name="Google Shape;571;p43"/>
          <p:cNvPicPr preferRelativeResize="0"/>
          <p:nvPr/>
        </p:nvPicPr>
        <p:blipFill>
          <a:blip r:embed="rId36">
            <a:alphaModFix/>
          </a:blip>
          <a:stretch>
            <a:fillRect/>
          </a:stretch>
        </p:blipFill>
        <p:spPr>
          <a:xfrm>
            <a:off x="63201" y="3823742"/>
            <a:ext cx="510500" cy="200774"/>
          </a:xfrm>
          <a:prstGeom prst="rect">
            <a:avLst/>
          </a:prstGeom>
          <a:noFill/>
          <a:ln>
            <a:noFill/>
          </a:ln>
        </p:spPr>
      </p:pic>
      <p:pic>
        <p:nvPicPr>
          <p:cNvPr id="572" name="Google Shape;572;p43"/>
          <p:cNvPicPr preferRelativeResize="0"/>
          <p:nvPr/>
        </p:nvPicPr>
        <p:blipFill>
          <a:blip r:embed="rId37">
            <a:alphaModFix/>
          </a:blip>
          <a:stretch>
            <a:fillRect/>
          </a:stretch>
        </p:blipFill>
        <p:spPr>
          <a:xfrm>
            <a:off x="7302735" y="3862773"/>
            <a:ext cx="364500" cy="122713"/>
          </a:xfrm>
          <a:prstGeom prst="rect">
            <a:avLst/>
          </a:prstGeom>
          <a:noFill/>
          <a:ln>
            <a:noFill/>
          </a:ln>
        </p:spPr>
      </p:pic>
      <p:pic>
        <p:nvPicPr>
          <p:cNvPr id="573" name="Google Shape;573;p43"/>
          <p:cNvPicPr preferRelativeResize="0"/>
          <p:nvPr/>
        </p:nvPicPr>
        <p:blipFill>
          <a:blip r:embed="rId38">
            <a:alphaModFix/>
          </a:blip>
          <a:stretch>
            <a:fillRect/>
          </a:stretch>
        </p:blipFill>
        <p:spPr>
          <a:xfrm>
            <a:off x="3279883" y="3860013"/>
            <a:ext cx="585300" cy="128233"/>
          </a:xfrm>
          <a:prstGeom prst="rect">
            <a:avLst/>
          </a:prstGeom>
          <a:noFill/>
          <a:ln>
            <a:noFill/>
          </a:ln>
        </p:spPr>
      </p:pic>
      <p:pic>
        <p:nvPicPr>
          <p:cNvPr id="574" name="Google Shape;574;p43"/>
          <p:cNvPicPr preferRelativeResize="0"/>
          <p:nvPr/>
        </p:nvPicPr>
        <p:blipFill>
          <a:blip r:embed="rId39">
            <a:alphaModFix/>
          </a:blip>
          <a:stretch>
            <a:fillRect/>
          </a:stretch>
        </p:blipFill>
        <p:spPr>
          <a:xfrm>
            <a:off x="1961491" y="3840244"/>
            <a:ext cx="585300" cy="167771"/>
          </a:xfrm>
          <a:prstGeom prst="rect">
            <a:avLst/>
          </a:prstGeom>
          <a:noFill/>
          <a:ln>
            <a:noFill/>
          </a:ln>
        </p:spPr>
      </p:pic>
      <p:pic>
        <p:nvPicPr>
          <p:cNvPr id="575" name="Google Shape;575;p43"/>
          <p:cNvPicPr preferRelativeResize="0"/>
          <p:nvPr/>
        </p:nvPicPr>
        <p:blipFill>
          <a:blip r:embed="rId40">
            <a:alphaModFix/>
          </a:blip>
          <a:stretch>
            <a:fillRect/>
          </a:stretch>
        </p:blipFill>
        <p:spPr>
          <a:xfrm>
            <a:off x="5458570" y="3882429"/>
            <a:ext cx="446775" cy="83399"/>
          </a:xfrm>
          <a:prstGeom prst="rect">
            <a:avLst/>
          </a:prstGeom>
          <a:noFill/>
          <a:ln>
            <a:noFill/>
          </a:ln>
        </p:spPr>
      </p:pic>
      <p:pic>
        <p:nvPicPr>
          <p:cNvPr id="576" name="Google Shape;576;p43"/>
          <p:cNvPicPr preferRelativeResize="0"/>
          <p:nvPr/>
        </p:nvPicPr>
        <p:blipFill>
          <a:blip r:embed="rId41">
            <a:alphaModFix/>
          </a:blip>
          <a:stretch>
            <a:fillRect/>
          </a:stretch>
        </p:blipFill>
        <p:spPr>
          <a:xfrm>
            <a:off x="3934580" y="3850810"/>
            <a:ext cx="536375" cy="146639"/>
          </a:xfrm>
          <a:prstGeom prst="rect">
            <a:avLst/>
          </a:prstGeom>
          <a:noFill/>
          <a:ln>
            <a:noFill/>
          </a:ln>
        </p:spPr>
      </p:pic>
      <p:pic>
        <p:nvPicPr>
          <p:cNvPr id="577" name="Google Shape;577;p43"/>
          <p:cNvPicPr preferRelativeResize="0"/>
          <p:nvPr/>
        </p:nvPicPr>
        <p:blipFill>
          <a:blip r:embed="rId42">
            <a:alphaModFix/>
          </a:blip>
          <a:stretch>
            <a:fillRect/>
          </a:stretch>
        </p:blipFill>
        <p:spPr>
          <a:xfrm>
            <a:off x="2616188" y="3836209"/>
            <a:ext cx="594299" cy="175840"/>
          </a:xfrm>
          <a:prstGeom prst="rect">
            <a:avLst/>
          </a:prstGeom>
          <a:noFill/>
          <a:ln>
            <a:noFill/>
          </a:ln>
        </p:spPr>
      </p:pic>
      <p:pic>
        <p:nvPicPr>
          <p:cNvPr id="578" name="Google Shape;578;p43"/>
          <p:cNvPicPr preferRelativeResize="0"/>
          <p:nvPr/>
        </p:nvPicPr>
        <p:blipFill>
          <a:blip r:embed="rId43">
            <a:alphaModFix/>
          </a:blip>
          <a:stretch>
            <a:fillRect/>
          </a:stretch>
        </p:blipFill>
        <p:spPr>
          <a:xfrm>
            <a:off x="2592079" y="3531117"/>
            <a:ext cx="459900" cy="94027"/>
          </a:xfrm>
          <a:prstGeom prst="rect">
            <a:avLst/>
          </a:prstGeom>
          <a:noFill/>
          <a:ln>
            <a:noFill/>
          </a:ln>
        </p:spPr>
      </p:pic>
      <p:pic>
        <p:nvPicPr>
          <p:cNvPr id="579" name="Google Shape;579;p43"/>
          <p:cNvPicPr preferRelativeResize="0"/>
          <p:nvPr/>
        </p:nvPicPr>
        <p:blipFill>
          <a:blip r:embed="rId44">
            <a:alphaModFix/>
          </a:blip>
          <a:stretch>
            <a:fillRect/>
          </a:stretch>
        </p:blipFill>
        <p:spPr>
          <a:xfrm>
            <a:off x="2113259" y="3449547"/>
            <a:ext cx="326925" cy="257167"/>
          </a:xfrm>
          <a:prstGeom prst="rect">
            <a:avLst/>
          </a:prstGeom>
          <a:noFill/>
          <a:ln>
            <a:noFill/>
          </a:ln>
        </p:spPr>
      </p:pic>
      <p:pic>
        <p:nvPicPr>
          <p:cNvPr id="580" name="Google Shape;580;p43"/>
          <p:cNvPicPr preferRelativeResize="0"/>
          <p:nvPr/>
        </p:nvPicPr>
        <p:blipFill>
          <a:blip r:embed="rId45">
            <a:alphaModFix/>
          </a:blip>
          <a:stretch>
            <a:fillRect/>
          </a:stretch>
        </p:blipFill>
        <p:spPr>
          <a:xfrm>
            <a:off x="3941071" y="3542558"/>
            <a:ext cx="459900" cy="71145"/>
          </a:xfrm>
          <a:prstGeom prst="rect">
            <a:avLst/>
          </a:prstGeom>
          <a:noFill/>
          <a:ln>
            <a:noFill/>
          </a:ln>
        </p:spPr>
      </p:pic>
      <p:pic>
        <p:nvPicPr>
          <p:cNvPr id="581" name="Google Shape;581;p43"/>
          <p:cNvPicPr preferRelativeResize="0"/>
          <p:nvPr/>
        </p:nvPicPr>
        <p:blipFill>
          <a:blip r:embed="rId46">
            <a:alphaModFix/>
          </a:blip>
          <a:stretch>
            <a:fillRect/>
          </a:stretch>
        </p:blipFill>
        <p:spPr>
          <a:xfrm>
            <a:off x="5785183" y="3488658"/>
            <a:ext cx="364500" cy="178944"/>
          </a:xfrm>
          <a:prstGeom prst="rect">
            <a:avLst/>
          </a:prstGeom>
          <a:noFill/>
          <a:ln>
            <a:noFill/>
          </a:ln>
        </p:spPr>
      </p:pic>
      <p:pic>
        <p:nvPicPr>
          <p:cNvPr id="582" name="Google Shape;582;p43"/>
          <p:cNvPicPr preferRelativeResize="0"/>
          <p:nvPr/>
        </p:nvPicPr>
        <p:blipFill>
          <a:blip r:embed="rId47">
            <a:alphaModFix/>
          </a:blip>
          <a:stretch>
            <a:fillRect/>
          </a:stretch>
        </p:blipFill>
        <p:spPr>
          <a:xfrm>
            <a:off x="6924775" y="3496265"/>
            <a:ext cx="459900" cy="163730"/>
          </a:xfrm>
          <a:prstGeom prst="rect">
            <a:avLst/>
          </a:prstGeom>
          <a:noFill/>
          <a:ln>
            <a:noFill/>
          </a:ln>
        </p:spPr>
      </p:pic>
      <p:pic>
        <p:nvPicPr>
          <p:cNvPr id="583" name="Google Shape;583;p43"/>
          <p:cNvPicPr preferRelativeResize="0"/>
          <p:nvPr/>
        </p:nvPicPr>
        <p:blipFill rotWithShape="1">
          <a:blip r:embed="rId48">
            <a:alphaModFix/>
          </a:blip>
          <a:srcRect t="15912" b="15795"/>
          <a:stretch/>
        </p:blipFill>
        <p:spPr>
          <a:xfrm>
            <a:off x="6723132" y="3172854"/>
            <a:ext cx="381850" cy="159752"/>
          </a:xfrm>
          <a:prstGeom prst="rect">
            <a:avLst/>
          </a:prstGeom>
          <a:noFill/>
          <a:ln>
            <a:noFill/>
          </a:ln>
        </p:spPr>
      </p:pic>
      <p:pic>
        <p:nvPicPr>
          <p:cNvPr id="584" name="Google Shape;584;p43"/>
          <p:cNvPicPr preferRelativeResize="0"/>
          <p:nvPr/>
        </p:nvPicPr>
        <p:blipFill>
          <a:blip r:embed="rId49">
            <a:alphaModFix/>
          </a:blip>
          <a:stretch>
            <a:fillRect/>
          </a:stretch>
        </p:blipFill>
        <p:spPr>
          <a:xfrm>
            <a:off x="7139385" y="3158287"/>
            <a:ext cx="459900" cy="188887"/>
          </a:xfrm>
          <a:prstGeom prst="rect">
            <a:avLst/>
          </a:prstGeom>
          <a:noFill/>
          <a:ln>
            <a:noFill/>
          </a:ln>
        </p:spPr>
      </p:pic>
      <p:pic>
        <p:nvPicPr>
          <p:cNvPr id="585" name="Google Shape;585;p43"/>
          <p:cNvPicPr preferRelativeResize="0"/>
          <p:nvPr/>
        </p:nvPicPr>
        <p:blipFill>
          <a:blip r:embed="rId50">
            <a:alphaModFix/>
          </a:blip>
          <a:stretch>
            <a:fillRect/>
          </a:stretch>
        </p:blipFill>
        <p:spPr>
          <a:xfrm>
            <a:off x="8706295" y="3180797"/>
            <a:ext cx="423125" cy="143867"/>
          </a:xfrm>
          <a:prstGeom prst="rect">
            <a:avLst/>
          </a:prstGeom>
          <a:noFill/>
          <a:ln>
            <a:noFill/>
          </a:ln>
        </p:spPr>
      </p:pic>
      <p:pic>
        <p:nvPicPr>
          <p:cNvPr id="586" name="Google Shape;586;p43"/>
          <p:cNvPicPr preferRelativeResize="0"/>
          <p:nvPr/>
        </p:nvPicPr>
        <p:blipFill>
          <a:blip r:embed="rId51">
            <a:alphaModFix/>
          </a:blip>
          <a:stretch>
            <a:fillRect/>
          </a:stretch>
        </p:blipFill>
        <p:spPr>
          <a:xfrm>
            <a:off x="31196" y="3513357"/>
            <a:ext cx="446775" cy="129547"/>
          </a:xfrm>
          <a:prstGeom prst="rect">
            <a:avLst/>
          </a:prstGeom>
          <a:noFill/>
          <a:ln>
            <a:noFill/>
          </a:ln>
        </p:spPr>
      </p:pic>
      <p:pic>
        <p:nvPicPr>
          <p:cNvPr id="587" name="Google Shape;587;p43"/>
          <p:cNvPicPr preferRelativeResize="0"/>
          <p:nvPr/>
        </p:nvPicPr>
        <p:blipFill>
          <a:blip r:embed="rId52">
            <a:alphaModFix/>
          </a:blip>
          <a:stretch>
            <a:fillRect/>
          </a:stretch>
        </p:blipFill>
        <p:spPr>
          <a:xfrm>
            <a:off x="3203875" y="3534688"/>
            <a:ext cx="585301" cy="86885"/>
          </a:xfrm>
          <a:prstGeom prst="rect">
            <a:avLst/>
          </a:prstGeom>
          <a:noFill/>
          <a:ln>
            <a:noFill/>
          </a:ln>
        </p:spPr>
      </p:pic>
      <p:pic>
        <p:nvPicPr>
          <p:cNvPr id="588" name="Google Shape;588;p43"/>
          <p:cNvPicPr preferRelativeResize="0"/>
          <p:nvPr/>
        </p:nvPicPr>
        <p:blipFill>
          <a:blip r:embed="rId53">
            <a:alphaModFix/>
          </a:blip>
          <a:stretch>
            <a:fillRect/>
          </a:stretch>
        </p:blipFill>
        <p:spPr>
          <a:xfrm>
            <a:off x="6301579" y="3510794"/>
            <a:ext cx="471300" cy="134672"/>
          </a:xfrm>
          <a:prstGeom prst="rect">
            <a:avLst/>
          </a:prstGeom>
          <a:noFill/>
          <a:ln>
            <a:noFill/>
          </a:ln>
        </p:spPr>
      </p:pic>
      <p:pic>
        <p:nvPicPr>
          <p:cNvPr id="589" name="Google Shape;589;p43"/>
          <p:cNvPicPr preferRelativeResize="0"/>
          <p:nvPr/>
        </p:nvPicPr>
        <p:blipFill>
          <a:blip r:embed="rId54">
            <a:alphaModFix/>
          </a:blip>
          <a:stretch>
            <a:fillRect/>
          </a:stretch>
        </p:blipFill>
        <p:spPr>
          <a:xfrm>
            <a:off x="7633689" y="3159042"/>
            <a:ext cx="501900" cy="187376"/>
          </a:xfrm>
          <a:prstGeom prst="rect">
            <a:avLst/>
          </a:prstGeom>
          <a:noFill/>
          <a:ln>
            <a:noFill/>
          </a:ln>
        </p:spPr>
      </p:pic>
      <p:pic>
        <p:nvPicPr>
          <p:cNvPr id="590" name="Google Shape;590;p43"/>
          <p:cNvPicPr preferRelativeResize="0"/>
          <p:nvPr/>
        </p:nvPicPr>
        <p:blipFill>
          <a:blip r:embed="rId55">
            <a:alphaModFix/>
          </a:blip>
          <a:stretch>
            <a:fillRect/>
          </a:stretch>
        </p:blipFill>
        <p:spPr>
          <a:xfrm>
            <a:off x="8169992" y="3179120"/>
            <a:ext cx="501900" cy="147220"/>
          </a:xfrm>
          <a:prstGeom prst="rect">
            <a:avLst/>
          </a:prstGeom>
          <a:noFill/>
          <a:ln>
            <a:noFill/>
          </a:ln>
        </p:spPr>
      </p:pic>
      <p:pic>
        <p:nvPicPr>
          <p:cNvPr id="591" name="Google Shape;591;p43"/>
          <p:cNvPicPr preferRelativeResize="0"/>
          <p:nvPr/>
        </p:nvPicPr>
        <p:blipFill rotWithShape="1">
          <a:blip r:embed="rId56">
            <a:alphaModFix/>
          </a:blip>
          <a:srcRect t="36017" b="35244"/>
          <a:stretch/>
        </p:blipFill>
        <p:spPr>
          <a:xfrm>
            <a:off x="5455236" y="2782270"/>
            <a:ext cx="636000" cy="166153"/>
          </a:xfrm>
          <a:prstGeom prst="rect">
            <a:avLst/>
          </a:prstGeom>
          <a:noFill/>
          <a:ln>
            <a:noFill/>
          </a:ln>
        </p:spPr>
      </p:pic>
      <p:pic>
        <p:nvPicPr>
          <p:cNvPr id="592" name="Google Shape;592;p43"/>
          <p:cNvPicPr preferRelativeResize="0"/>
          <p:nvPr/>
        </p:nvPicPr>
        <p:blipFill>
          <a:blip r:embed="rId57">
            <a:alphaModFix/>
          </a:blip>
          <a:stretch>
            <a:fillRect/>
          </a:stretch>
        </p:blipFill>
        <p:spPr>
          <a:xfrm>
            <a:off x="4069606" y="2699669"/>
            <a:ext cx="364500" cy="331356"/>
          </a:xfrm>
          <a:prstGeom prst="rect">
            <a:avLst/>
          </a:prstGeom>
          <a:noFill/>
          <a:ln>
            <a:noFill/>
          </a:ln>
        </p:spPr>
      </p:pic>
      <p:pic>
        <p:nvPicPr>
          <p:cNvPr id="593" name="Google Shape;593;p43"/>
          <p:cNvPicPr preferRelativeResize="0"/>
          <p:nvPr/>
        </p:nvPicPr>
        <p:blipFill>
          <a:blip r:embed="rId58">
            <a:alphaModFix/>
          </a:blip>
          <a:stretch>
            <a:fillRect/>
          </a:stretch>
        </p:blipFill>
        <p:spPr>
          <a:xfrm>
            <a:off x="1331547" y="3137187"/>
            <a:ext cx="446775" cy="231087"/>
          </a:xfrm>
          <a:prstGeom prst="rect">
            <a:avLst/>
          </a:prstGeom>
          <a:noFill/>
          <a:ln>
            <a:noFill/>
          </a:ln>
        </p:spPr>
      </p:pic>
      <p:pic>
        <p:nvPicPr>
          <p:cNvPr id="594" name="Google Shape;594;p43"/>
          <p:cNvPicPr preferRelativeResize="0"/>
          <p:nvPr/>
        </p:nvPicPr>
        <p:blipFill>
          <a:blip r:embed="rId59">
            <a:alphaModFix/>
          </a:blip>
          <a:stretch>
            <a:fillRect/>
          </a:stretch>
        </p:blipFill>
        <p:spPr>
          <a:xfrm>
            <a:off x="6361779" y="3152598"/>
            <a:ext cx="326950" cy="200265"/>
          </a:xfrm>
          <a:prstGeom prst="rect">
            <a:avLst/>
          </a:prstGeom>
          <a:noFill/>
          <a:ln>
            <a:noFill/>
          </a:ln>
        </p:spPr>
      </p:pic>
      <p:pic>
        <p:nvPicPr>
          <p:cNvPr id="595" name="Google Shape;595;p43"/>
          <p:cNvPicPr preferRelativeResize="0"/>
          <p:nvPr/>
        </p:nvPicPr>
        <p:blipFill>
          <a:blip r:embed="rId60">
            <a:alphaModFix/>
          </a:blip>
          <a:stretch>
            <a:fillRect/>
          </a:stretch>
        </p:blipFill>
        <p:spPr>
          <a:xfrm>
            <a:off x="7450314" y="2810820"/>
            <a:ext cx="536375" cy="109054"/>
          </a:xfrm>
          <a:prstGeom prst="rect">
            <a:avLst/>
          </a:prstGeom>
          <a:noFill/>
          <a:ln>
            <a:noFill/>
          </a:ln>
        </p:spPr>
      </p:pic>
      <p:pic>
        <p:nvPicPr>
          <p:cNvPr id="596" name="Google Shape;596;p43"/>
          <p:cNvPicPr preferRelativeResize="0"/>
          <p:nvPr/>
        </p:nvPicPr>
        <p:blipFill>
          <a:blip r:embed="rId61">
            <a:alphaModFix/>
          </a:blip>
          <a:stretch>
            <a:fillRect/>
          </a:stretch>
        </p:blipFill>
        <p:spPr>
          <a:xfrm>
            <a:off x="1015444" y="3109995"/>
            <a:ext cx="281700" cy="285470"/>
          </a:xfrm>
          <a:prstGeom prst="rect">
            <a:avLst/>
          </a:prstGeom>
          <a:noFill/>
          <a:ln>
            <a:noFill/>
          </a:ln>
        </p:spPr>
      </p:pic>
      <p:pic>
        <p:nvPicPr>
          <p:cNvPr id="597" name="Google Shape;597;p43"/>
          <p:cNvPicPr preferRelativeResize="0"/>
          <p:nvPr/>
        </p:nvPicPr>
        <p:blipFill rotWithShape="1">
          <a:blip r:embed="rId62">
            <a:alphaModFix/>
          </a:blip>
          <a:srcRect t="29853" b="31384"/>
          <a:stretch/>
        </p:blipFill>
        <p:spPr>
          <a:xfrm>
            <a:off x="6754488" y="2798647"/>
            <a:ext cx="594150" cy="133399"/>
          </a:xfrm>
          <a:prstGeom prst="rect">
            <a:avLst/>
          </a:prstGeom>
          <a:noFill/>
          <a:ln>
            <a:noFill/>
          </a:ln>
        </p:spPr>
      </p:pic>
      <p:pic>
        <p:nvPicPr>
          <p:cNvPr id="598" name="Google Shape;598;p43"/>
          <p:cNvPicPr preferRelativeResize="0"/>
          <p:nvPr/>
        </p:nvPicPr>
        <p:blipFill>
          <a:blip r:embed="rId63">
            <a:alphaModFix/>
          </a:blip>
          <a:stretch>
            <a:fillRect/>
          </a:stretch>
        </p:blipFill>
        <p:spPr>
          <a:xfrm>
            <a:off x="4515740" y="3105130"/>
            <a:ext cx="423125" cy="295201"/>
          </a:xfrm>
          <a:prstGeom prst="rect">
            <a:avLst/>
          </a:prstGeom>
          <a:noFill/>
          <a:ln>
            <a:noFill/>
          </a:ln>
        </p:spPr>
      </p:pic>
      <p:pic>
        <p:nvPicPr>
          <p:cNvPr id="599" name="Google Shape;599;p43"/>
          <p:cNvPicPr preferRelativeResize="0"/>
          <p:nvPr/>
        </p:nvPicPr>
        <p:blipFill>
          <a:blip r:embed="rId64">
            <a:alphaModFix/>
          </a:blip>
          <a:stretch>
            <a:fillRect/>
          </a:stretch>
        </p:blipFill>
        <p:spPr>
          <a:xfrm>
            <a:off x="5791000" y="3169601"/>
            <a:ext cx="536375" cy="166260"/>
          </a:xfrm>
          <a:prstGeom prst="rect">
            <a:avLst/>
          </a:prstGeom>
          <a:noFill/>
          <a:ln>
            <a:noFill/>
          </a:ln>
        </p:spPr>
      </p:pic>
      <p:pic>
        <p:nvPicPr>
          <p:cNvPr id="600" name="Google Shape;600;p43"/>
          <p:cNvPicPr preferRelativeResize="0"/>
          <p:nvPr/>
        </p:nvPicPr>
        <p:blipFill>
          <a:blip r:embed="rId65">
            <a:alphaModFix/>
          </a:blip>
          <a:stretch>
            <a:fillRect/>
          </a:stretch>
        </p:blipFill>
        <p:spPr>
          <a:xfrm>
            <a:off x="8088365" y="2769339"/>
            <a:ext cx="411475" cy="192015"/>
          </a:xfrm>
          <a:prstGeom prst="rect">
            <a:avLst/>
          </a:prstGeom>
          <a:noFill/>
          <a:ln>
            <a:noFill/>
          </a:ln>
        </p:spPr>
      </p:pic>
      <p:pic>
        <p:nvPicPr>
          <p:cNvPr id="601" name="Google Shape;601;p43"/>
          <p:cNvPicPr preferRelativeResize="0"/>
          <p:nvPr/>
        </p:nvPicPr>
        <p:blipFill>
          <a:blip r:embed="rId66">
            <a:alphaModFix/>
          </a:blip>
          <a:stretch>
            <a:fillRect/>
          </a:stretch>
        </p:blipFill>
        <p:spPr>
          <a:xfrm>
            <a:off x="4535782" y="2789022"/>
            <a:ext cx="817778" cy="152650"/>
          </a:xfrm>
          <a:prstGeom prst="rect">
            <a:avLst/>
          </a:prstGeom>
          <a:noFill/>
          <a:ln>
            <a:noFill/>
          </a:ln>
        </p:spPr>
      </p:pic>
      <p:pic>
        <p:nvPicPr>
          <p:cNvPr id="602" name="Google Shape;602;p43"/>
          <p:cNvPicPr preferRelativeResize="0"/>
          <p:nvPr/>
        </p:nvPicPr>
        <p:blipFill>
          <a:blip r:embed="rId67">
            <a:alphaModFix/>
          </a:blip>
          <a:stretch>
            <a:fillRect/>
          </a:stretch>
        </p:blipFill>
        <p:spPr>
          <a:xfrm>
            <a:off x="5242997" y="3140601"/>
            <a:ext cx="513600" cy="224259"/>
          </a:xfrm>
          <a:prstGeom prst="rect">
            <a:avLst/>
          </a:prstGeom>
          <a:noFill/>
          <a:ln>
            <a:noFill/>
          </a:ln>
        </p:spPr>
      </p:pic>
      <p:pic>
        <p:nvPicPr>
          <p:cNvPr id="603" name="Google Shape;603;p43"/>
          <p:cNvPicPr preferRelativeResize="0"/>
          <p:nvPr/>
        </p:nvPicPr>
        <p:blipFill>
          <a:blip r:embed="rId68">
            <a:alphaModFix/>
          </a:blip>
          <a:stretch>
            <a:fillRect/>
          </a:stretch>
        </p:blipFill>
        <p:spPr>
          <a:xfrm>
            <a:off x="3431555" y="2782210"/>
            <a:ext cx="536375" cy="166272"/>
          </a:xfrm>
          <a:prstGeom prst="rect">
            <a:avLst/>
          </a:prstGeom>
          <a:noFill/>
          <a:ln>
            <a:noFill/>
          </a:ln>
        </p:spPr>
      </p:pic>
      <p:pic>
        <p:nvPicPr>
          <p:cNvPr id="604" name="Google Shape;604;p43"/>
          <p:cNvPicPr preferRelativeResize="0"/>
          <p:nvPr/>
        </p:nvPicPr>
        <p:blipFill>
          <a:blip r:embed="rId69">
            <a:alphaModFix/>
          </a:blip>
          <a:stretch>
            <a:fillRect/>
          </a:stretch>
        </p:blipFill>
        <p:spPr>
          <a:xfrm>
            <a:off x="4973268" y="3090808"/>
            <a:ext cx="235325" cy="323844"/>
          </a:xfrm>
          <a:prstGeom prst="rect">
            <a:avLst/>
          </a:prstGeom>
          <a:noFill/>
          <a:ln>
            <a:noFill/>
          </a:ln>
        </p:spPr>
      </p:pic>
      <p:pic>
        <p:nvPicPr>
          <p:cNvPr id="605" name="Google Shape;605;p43"/>
          <p:cNvPicPr preferRelativeResize="0"/>
          <p:nvPr/>
        </p:nvPicPr>
        <p:blipFill>
          <a:blip r:embed="rId70">
            <a:alphaModFix/>
          </a:blip>
          <a:stretch>
            <a:fillRect/>
          </a:stretch>
        </p:blipFill>
        <p:spPr>
          <a:xfrm>
            <a:off x="57571" y="2786156"/>
            <a:ext cx="685801" cy="158382"/>
          </a:xfrm>
          <a:prstGeom prst="rect">
            <a:avLst/>
          </a:prstGeom>
          <a:noFill/>
          <a:ln>
            <a:noFill/>
          </a:ln>
        </p:spPr>
      </p:pic>
      <p:pic>
        <p:nvPicPr>
          <p:cNvPr id="606" name="Google Shape;606;p43"/>
          <p:cNvPicPr preferRelativeResize="0"/>
          <p:nvPr/>
        </p:nvPicPr>
        <p:blipFill rotWithShape="1">
          <a:blip r:embed="rId71">
            <a:alphaModFix/>
          </a:blip>
          <a:srcRect t="26850" b="26678"/>
          <a:stretch/>
        </p:blipFill>
        <p:spPr>
          <a:xfrm>
            <a:off x="4887800" y="2426305"/>
            <a:ext cx="510500" cy="145312"/>
          </a:xfrm>
          <a:prstGeom prst="rect">
            <a:avLst/>
          </a:prstGeom>
          <a:noFill/>
          <a:ln>
            <a:noFill/>
          </a:ln>
        </p:spPr>
      </p:pic>
      <p:pic>
        <p:nvPicPr>
          <p:cNvPr id="607" name="Google Shape;607;p43"/>
          <p:cNvPicPr preferRelativeResize="0"/>
          <p:nvPr/>
        </p:nvPicPr>
        <p:blipFill>
          <a:blip r:embed="rId72">
            <a:alphaModFix/>
          </a:blip>
          <a:stretch>
            <a:fillRect/>
          </a:stretch>
        </p:blipFill>
        <p:spPr>
          <a:xfrm>
            <a:off x="1541024" y="2801699"/>
            <a:ext cx="636002" cy="127295"/>
          </a:xfrm>
          <a:prstGeom prst="rect">
            <a:avLst/>
          </a:prstGeom>
          <a:noFill/>
          <a:ln>
            <a:noFill/>
          </a:ln>
        </p:spPr>
      </p:pic>
      <p:pic>
        <p:nvPicPr>
          <p:cNvPr id="608" name="Google Shape;608;p43"/>
          <p:cNvPicPr preferRelativeResize="0"/>
          <p:nvPr/>
        </p:nvPicPr>
        <p:blipFill>
          <a:blip r:embed="rId73">
            <a:alphaModFix/>
          </a:blip>
          <a:stretch>
            <a:fillRect/>
          </a:stretch>
        </p:blipFill>
        <p:spPr>
          <a:xfrm>
            <a:off x="2957718" y="2371981"/>
            <a:ext cx="235325" cy="253961"/>
          </a:xfrm>
          <a:prstGeom prst="rect">
            <a:avLst/>
          </a:prstGeom>
          <a:noFill/>
          <a:ln>
            <a:noFill/>
          </a:ln>
        </p:spPr>
      </p:pic>
      <p:pic>
        <p:nvPicPr>
          <p:cNvPr id="609" name="Google Shape;609;p43"/>
          <p:cNvPicPr preferRelativeResize="0"/>
          <p:nvPr/>
        </p:nvPicPr>
        <p:blipFill>
          <a:blip r:embed="rId74">
            <a:alphaModFix/>
          </a:blip>
          <a:stretch>
            <a:fillRect/>
          </a:stretch>
        </p:blipFill>
        <p:spPr>
          <a:xfrm>
            <a:off x="7582287" y="2356415"/>
            <a:ext cx="326925" cy="285093"/>
          </a:xfrm>
          <a:prstGeom prst="rect">
            <a:avLst/>
          </a:prstGeom>
          <a:noFill/>
          <a:ln>
            <a:noFill/>
          </a:ln>
        </p:spPr>
      </p:pic>
      <p:pic>
        <p:nvPicPr>
          <p:cNvPr id="610" name="Google Shape;610;p43"/>
          <p:cNvPicPr preferRelativeResize="0"/>
          <p:nvPr/>
        </p:nvPicPr>
        <p:blipFill rotWithShape="1">
          <a:blip r:embed="rId75">
            <a:alphaModFix/>
          </a:blip>
          <a:srcRect l="16796" r="16233"/>
          <a:stretch/>
        </p:blipFill>
        <p:spPr>
          <a:xfrm>
            <a:off x="8837817" y="2370152"/>
            <a:ext cx="281700" cy="257618"/>
          </a:xfrm>
          <a:prstGeom prst="rect">
            <a:avLst/>
          </a:prstGeom>
          <a:noFill/>
          <a:ln>
            <a:noFill/>
          </a:ln>
        </p:spPr>
      </p:pic>
      <p:pic>
        <p:nvPicPr>
          <p:cNvPr id="611" name="Google Shape;611;p43"/>
          <p:cNvPicPr preferRelativeResize="0"/>
          <p:nvPr/>
        </p:nvPicPr>
        <p:blipFill>
          <a:blip r:embed="rId76">
            <a:alphaModFix/>
          </a:blip>
          <a:stretch>
            <a:fillRect/>
          </a:stretch>
        </p:blipFill>
        <p:spPr>
          <a:xfrm>
            <a:off x="5733103" y="2442471"/>
            <a:ext cx="513600" cy="112980"/>
          </a:xfrm>
          <a:prstGeom prst="rect">
            <a:avLst/>
          </a:prstGeom>
          <a:noFill/>
          <a:ln>
            <a:noFill/>
          </a:ln>
        </p:spPr>
      </p:pic>
      <p:pic>
        <p:nvPicPr>
          <p:cNvPr id="612" name="Google Shape;612;p43"/>
          <p:cNvPicPr preferRelativeResize="0"/>
          <p:nvPr/>
        </p:nvPicPr>
        <p:blipFill>
          <a:blip r:embed="rId77">
            <a:alphaModFix/>
          </a:blip>
          <a:stretch>
            <a:fillRect/>
          </a:stretch>
        </p:blipFill>
        <p:spPr>
          <a:xfrm>
            <a:off x="2278702" y="2740257"/>
            <a:ext cx="355200" cy="250179"/>
          </a:xfrm>
          <a:prstGeom prst="rect">
            <a:avLst/>
          </a:prstGeom>
          <a:noFill/>
          <a:ln>
            <a:noFill/>
          </a:ln>
        </p:spPr>
      </p:pic>
      <p:pic>
        <p:nvPicPr>
          <p:cNvPr id="613" name="Google Shape;613;p43"/>
          <p:cNvPicPr preferRelativeResize="0"/>
          <p:nvPr/>
        </p:nvPicPr>
        <p:blipFill>
          <a:blip r:embed="rId78">
            <a:alphaModFix/>
          </a:blip>
          <a:stretch>
            <a:fillRect/>
          </a:stretch>
        </p:blipFill>
        <p:spPr>
          <a:xfrm>
            <a:off x="6250630" y="2390229"/>
            <a:ext cx="355200" cy="217464"/>
          </a:xfrm>
          <a:prstGeom prst="rect">
            <a:avLst/>
          </a:prstGeom>
          <a:noFill/>
          <a:ln>
            <a:noFill/>
          </a:ln>
        </p:spPr>
      </p:pic>
      <p:pic>
        <p:nvPicPr>
          <p:cNvPr id="614" name="Google Shape;614;p43"/>
          <p:cNvPicPr preferRelativeResize="0"/>
          <p:nvPr/>
        </p:nvPicPr>
        <p:blipFill>
          <a:blip r:embed="rId79">
            <a:alphaModFix/>
          </a:blip>
          <a:stretch>
            <a:fillRect/>
          </a:stretch>
        </p:blipFill>
        <p:spPr>
          <a:xfrm>
            <a:off x="3196969" y="2373456"/>
            <a:ext cx="411475" cy="251010"/>
          </a:xfrm>
          <a:prstGeom prst="rect">
            <a:avLst/>
          </a:prstGeom>
          <a:noFill/>
          <a:ln>
            <a:noFill/>
          </a:ln>
        </p:spPr>
      </p:pic>
      <p:pic>
        <p:nvPicPr>
          <p:cNvPr id="615" name="Google Shape;615;p43"/>
          <p:cNvPicPr preferRelativeResize="0"/>
          <p:nvPr/>
        </p:nvPicPr>
        <p:blipFill rotWithShape="1">
          <a:blip r:embed="rId80">
            <a:alphaModFix/>
          </a:blip>
          <a:srcRect t="36180" b="36257"/>
          <a:stretch/>
        </p:blipFill>
        <p:spPr>
          <a:xfrm>
            <a:off x="2735578" y="2801675"/>
            <a:ext cx="594300" cy="127343"/>
          </a:xfrm>
          <a:prstGeom prst="rect">
            <a:avLst/>
          </a:prstGeom>
          <a:noFill/>
          <a:ln>
            <a:noFill/>
          </a:ln>
        </p:spPr>
      </p:pic>
      <p:pic>
        <p:nvPicPr>
          <p:cNvPr id="616" name="Google Shape;616;p43"/>
          <p:cNvPicPr preferRelativeResize="0"/>
          <p:nvPr/>
        </p:nvPicPr>
        <p:blipFill>
          <a:blip r:embed="rId81">
            <a:alphaModFix/>
          </a:blip>
          <a:stretch>
            <a:fillRect/>
          </a:stretch>
        </p:blipFill>
        <p:spPr>
          <a:xfrm>
            <a:off x="3612371" y="2437335"/>
            <a:ext cx="513600" cy="123252"/>
          </a:xfrm>
          <a:prstGeom prst="rect">
            <a:avLst/>
          </a:prstGeom>
          <a:noFill/>
          <a:ln>
            <a:noFill/>
          </a:ln>
        </p:spPr>
      </p:pic>
      <p:pic>
        <p:nvPicPr>
          <p:cNvPr id="617" name="Google Shape;617;p43"/>
          <p:cNvPicPr preferRelativeResize="0"/>
          <p:nvPr/>
        </p:nvPicPr>
        <p:blipFill>
          <a:blip r:embed="rId82">
            <a:alphaModFix/>
          </a:blip>
          <a:stretch>
            <a:fillRect/>
          </a:stretch>
        </p:blipFill>
        <p:spPr>
          <a:xfrm>
            <a:off x="7913139" y="2462314"/>
            <a:ext cx="414925" cy="73294"/>
          </a:xfrm>
          <a:prstGeom prst="rect">
            <a:avLst/>
          </a:prstGeom>
          <a:noFill/>
          <a:ln>
            <a:noFill/>
          </a:ln>
        </p:spPr>
      </p:pic>
      <p:pic>
        <p:nvPicPr>
          <p:cNvPr id="618" name="Google Shape;618;p43"/>
          <p:cNvPicPr preferRelativeResize="0"/>
          <p:nvPr/>
        </p:nvPicPr>
        <p:blipFill>
          <a:blip r:embed="rId83">
            <a:alphaModFix/>
          </a:blip>
          <a:stretch>
            <a:fillRect/>
          </a:stretch>
        </p:blipFill>
        <p:spPr>
          <a:xfrm>
            <a:off x="8331990" y="2319705"/>
            <a:ext cx="501900" cy="358512"/>
          </a:xfrm>
          <a:prstGeom prst="rect">
            <a:avLst/>
          </a:prstGeom>
          <a:noFill/>
          <a:ln>
            <a:noFill/>
          </a:ln>
        </p:spPr>
      </p:pic>
      <p:pic>
        <p:nvPicPr>
          <p:cNvPr id="619" name="Google Shape;619;p43"/>
          <p:cNvPicPr preferRelativeResize="0"/>
          <p:nvPr/>
        </p:nvPicPr>
        <p:blipFill>
          <a:blip r:embed="rId84">
            <a:alphaModFix/>
          </a:blip>
          <a:stretch>
            <a:fillRect/>
          </a:stretch>
        </p:blipFill>
        <p:spPr>
          <a:xfrm>
            <a:off x="5402227" y="2353266"/>
            <a:ext cx="326950" cy="291390"/>
          </a:xfrm>
          <a:prstGeom prst="rect">
            <a:avLst/>
          </a:prstGeom>
          <a:noFill/>
          <a:ln>
            <a:noFill/>
          </a:ln>
        </p:spPr>
      </p:pic>
      <p:pic>
        <p:nvPicPr>
          <p:cNvPr id="620" name="Google Shape;620;p43"/>
          <p:cNvPicPr preferRelativeResize="0"/>
          <p:nvPr/>
        </p:nvPicPr>
        <p:blipFill>
          <a:blip r:embed="rId85">
            <a:alphaModFix/>
          </a:blip>
          <a:stretch>
            <a:fillRect/>
          </a:stretch>
        </p:blipFill>
        <p:spPr>
          <a:xfrm>
            <a:off x="6918431" y="2064434"/>
            <a:ext cx="459900" cy="174749"/>
          </a:xfrm>
          <a:prstGeom prst="rect">
            <a:avLst/>
          </a:prstGeom>
          <a:noFill/>
          <a:ln>
            <a:noFill/>
          </a:ln>
        </p:spPr>
      </p:pic>
      <p:pic>
        <p:nvPicPr>
          <p:cNvPr id="621" name="Google Shape;621;p43"/>
          <p:cNvPicPr preferRelativeResize="0"/>
          <p:nvPr/>
        </p:nvPicPr>
        <p:blipFill>
          <a:blip r:embed="rId86">
            <a:alphaModFix/>
          </a:blip>
          <a:stretch>
            <a:fillRect/>
          </a:stretch>
        </p:blipFill>
        <p:spPr>
          <a:xfrm>
            <a:off x="6550772" y="2067999"/>
            <a:ext cx="326950" cy="167617"/>
          </a:xfrm>
          <a:prstGeom prst="rect">
            <a:avLst/>
          </a:prstGeom>
          <a:noFill/>
          <a:ln>
            <a:noFill/>
          </a:ln>
        </p:spPr>
      </p:pic>
      <p:pic>
        <p:nvPicPr>
          <p:cNvPr id="622" name="Google Shape;622;p43"/>
          <p:cNvPicPr preferRelativeResize="0"/>
          <p:nvPr/>
        </p:nvPicPr>
        <p:blipFill>
          <a:blip r:embed="rId87">
            <a:alphaModFix/>
          </a:blip>
          <a:stretch>
            <a:fillRect/>
          </a:stretch>
        </p:blipFill>
        <p:spPr>
          <a:xfrm>
            <a:off x="8313110" y="2055009"/>
            <a:ext cx="316050" cy="193597"/>
          </a:xfrm>
          <a:prstGeom prst="rect">
            <a:avLst/>
          </a:prstGeom>
          <a:noFill/>
          <a:ln>
            <a:noFill/>
          </a:ln>
        </p:spPr>
      </p:pic>
      <p:pic>
        <p:nvPicPr>
          <p:cNvPr id="623" name="Google Shape;623;p43"/>
          <p:cNvPicPr preferRelativeResize="0"/>
          <p:nvPr/>
        </p:nvPicPr>
        <p:blipFill rotWithShape="1">
          <a:blip r:embed="rId88">
            <a:alphaModFix/>
          </a:blip>
          <a:srcRect t="4755" b="4318"/>
          <a:stretch/>
        </p:blipFill>
        <p:spPr>
          <a:xfrm>
            <a:off x="1244534" y="2027378"/>
            <a:ext cx="446775" cy="248860"/>
          </a:xfrm>
          <a:prstGeom prst="rect">
            <a:avLst/>
          </a:prstGeom>
          <a:noFill/>
          <a:ln>
            <a:noFill/>
          </a:ln>
        </p:spPr>
      </p:pic>
      <p:pic>
        <p:nvPicPr>
          <p:cNvPr id="624" name="Google Shape;624;p43"/>
          <p:cNvPicPr preferRelativeResize="0"/>
          <p:nvPr/>
        </p:nvPicPr>
        <p:blipFill>
          <a:blip r:embed="rId89">
            <a:alphaModFix/>
          </a:blip>
          <a:stretch>
            <a:fillRect/>
          </a:stretch>
        </p:blipFill>
        <p:spPr>
          <a:xfrm>
            <a:off x="8669869" y="2085870"/>
            <a:ext cx="459900" cy="131876"/>
          </a:xfrm>
          <a:prstGeom prst="rect">
            <a:avLst/>
          </a:prstGeom>
          <a:noFill/>
          <a:ln>
            <a:noFill/>
          </a:ln>
        </p:spPr>
      </p:pic>
      <p:pic>
        <p:nvPicPr>
          <p:cNvPr id="625" name="Google Shape;625;p43"/>
          <p:cNvPicPr preferRelativeResize="0"/>
          <p:nvPr/>
        </p:nvPicPr>
        <p:blipFill>
          <a:blip r:embed="rId90">
            <a:alphaModFix/>
          </a:blip>
          <a:stretch>
            <a:fillRect/>
          </a:stretch>
        </p:blipFill>
        <p:spPr>
          <a:xfrm>
            <a:off x="3076572" y="2100753"/>
            <a:ext cx="471300" cy="102109"/>
          </a:xfrm>
          <a:prstGeom prst="rect">
            <a:avLst/>
          </a:prstGeom>
          <a:noFill/>
          <a:ln>
            <a:noFill/>
          </a:ln>
        </p:spPr>
      </p:pic>
      <p:pic>
        <p:nvPicPr>
          <p:cNvPr id="626" name="Google Shape;626;p43"/>
          <p:cNvPicPr preferRelativeResize="0"/>
          <p:nvPr/>
        </p:nvPicPr>
        <p:blipFill>
          <a:blip r:embed="rId91">
            <a:alphaModFix/>
          </a:blip>
          <a:stretch>
            <a:fillRect/>
          </a:stretch>
        </p:blipFill>
        <p:spPr>
          <a:xfrm>
            <a:off x="2653988" y="2014106"/>
            <a:ext cx="381875" cy="275404"/>
          </a:xfrm>
          <a:prstGeom prst="rect">
            <a:avLst/>
          </a:prstGeom>
          <a:noFill/>
          <a:ln>
            <a:noFill/>
          </a:ln>
        </p:spPr>
      </p:pic>
      <p:pic>
        <p:nvPicPr>
          <p:cNvPr id="627" name="Google Shape;627;p43"/>
          <p:cNvPicPr preferRelativeResize="0"/>
          <p:nvPr/>
        </p:nvPicPr>
        <p:blipFill>
          <a:blip r:embed="rId92">
            <a:alphaModFix/>
          </a:blip>
          <a:stretch>
            <a:fillRect/>
          </a:stretch>
        </p:blipFill>
        <p:spPr>
          <a:xfrm>
            <a:off x="1732019" y="2084188"/>
            <a:ext cx="513600" cy="135240"/>
          </a:xfrm>
          <a:prstGeom prst="rect">
            <a:avLst/>
          </a:prstGeom>
          <a:noFill/>
          <a:ln>
            <a:noFill/>
          </a:ln>
        </p:spPr>
      </p:pic>
      <p:pic>
        <p:nvPicPr>
          <p:cNvPr id="628" name="Google Shape;628;p43"/>
          <p:cNvPicPr preferRelativeResize="0"/>
          <p:nvPr/>
        </p:nvPicPr>
        <p:blipFill>
          <a:blip r:embed="rId93">
            <a:alphaModFix/>
          </a:blip>
          <a:stretch>
            <a:fillRect/>
          </a:stretch>
        </p:blipFill>
        <p:spPr>
          <a:xfrm>
            <a:off x="1487588" y="2442813"/>
            <a:ext cx="510500" cy="112296"/>
          </a:xfrm>
          <a:prstGeom prst="rect">
            <a:avLst/>
          </a:prstGeom>
          <a:noFill/>
          <a:ln>
            <a:noFill/>
          </a:ln>
        </p:spPr>
      </p:pic>
      <p:pic>
        <p:nvPicPr>
          <p:cNvPr id="629" name="Google Shape;629;p43"/>
          <p:cNvPicPr preferRelativeResize="0"/>
          <p:nvPr/>
        </p:nvPicPr>
        <p:blipFill>
          <a:blip r:embed="rId94">
            <a:alphaModFix/>
          </a:blip>
          <a:stretch>
            <a:fillRect/>
          </a:stretch>
        </p:blipFill>
        <p:spPr>
          <a:xfrm>
            <a:off x="482960" y="2426272"/>
            <a:ext cx="411475" cy="145378"/>
          </a:xfrm>
          <a:prstGeom prst="rect">
            <a:avLst/>
          </a:prstGeom>
          <a:noFill/>
          <a:ln>
            <a:noFill/>
          </a:ln>
        </p:spPr>
      </p:pic>
      <p:pic>
        <p:nvPicPr>
          <p:cNvPr id="630" name="Google Shape;630;p43"/>
          <p:cNvPicPr preferRelativeResize="0"/>
          <p:nvPr/>
        </p:nvPicPr>
        <p:blipFill>
          <a:blip r:embed="rId95">
            <a:alphaModFix/>
          </a:blip>
          <a:stretch>
            <a:fillRect/>
          </a:stretch>
        </p:blipFill>
        <p:spPr>
          <a:xfrm>
            <a:off x="5640803" y="2113082"/>
            <a:ext cx="446700" cy="77452"/>
          </a:xfrm>
          <a:prstGeom prst="rect">
            <a:avLst/>
          </a:prstGeom>
          <a:noFill/>
          <a:ln>
            <a:noFill/>
          </a:ln>
        </p:spPr>
      </p:pic>
      <p:pic>
        <p:nvPicPr>
          <p:cNvPr id="631" name="Google Shape;631;p43"/>
          <p:cNvPicPr preferRelativeResize="0"/>
          <p:nvPr/>
        </p:nvPicPr>
        <p:blipFill>
          <a:blip r:embed="rId96">
            <a:alphaModFix/>
          </a:blip>
          <a:stretch>
            <a:fillRect/>
          </a:stretch>
        </p:blipFill>
        <p:spPr>
          <a:xfrm>
            <a:off x="7945450" y="2027970"/>
            <a:ext cx="326950" cy="247675"/>
          </a:xfrm>
          <a:prstGeom prst="rect">
            <a:avLst/>
          </a:prstGeom>
          <a:noFill/>
          <a:ln>
            <a:noFill/>
          </a:ln>
        </p:spPr>
      </p:pic>
      <p:pic>
        <p:nvPicPr>
          <p:cNvPr id="632" name="Google Shape;632;p43"/>
          <p:cNvPicPr preferRelativeResize="0"/>
          <p:nvPr/>
        </p:nvPicPr>
        <p:blipFill>
          <a:blip r:embed="rId97">
            <a:alphaModFix/>
          </a:blip>
          <a:stretch>
            <a:fillRect/>
          </a:stretch>
        </p:blipFill>
        <p:spPr>
          <a:xfrm>
            <a:off x="3588581" y="2007102"/>
            <a:ext cx="281700" cy="289412"/>
          </a:xfrm>
          <a:prstGeom prst="rect">
            <a:avLst/>
          </a:prstGeom>
          <a:noFill/>
          <a:ln>
            <a:noFill/>
          </a:ln>
        </p:spPr>
      </p:pic>
      <p:pic>
        <p:nvPicPr>
          <p:cNvPr id="633" name="Google Shape;633;p43"/>
          <p:cNvPicPr preferRelativeResize="0"/>
          <p:nvPr/>
        </p:nvPicPr>
        <p:blipFill>
          <a:blip r:embed="rId98">
            <a:alphaModFix/>
          </a:blip>
          <a:stretch>
            <a:fillRect/>
          </a:stretch>
        </p:blipFill>
        <p:spPr>
          <a:xfrm>
            <a:off x="55909" y="2432972"/>
            <a:ext cx="423125" cy="131978"/>
          </a:xfrm>
          <a:prstGeom prst="rect">
            <a:avLst/>
          </a:prstGeom>
          <a:noFill/>
          <a:ln>
            <a:noFill/>
          </a:ln>
        </p:spPr>
      </p:pic>
      <p:pic>
        <p:nvPicPr>
          <p:cNvPr id="634" name="Google Shape;634;p43"/>
          <p:cNvPicPr preferRelativeResize="0"/>
          <p:nvPr/>
        </p:nvPicPr>
        <p:blipFill>
          <a:blip r:embed="rId99">
            <a:alphaModFix/>
          </a:blip>
          <a:stretch>
            <a:fillRect/>
          </a:stretch>
        </p:blipFill>
        <p:spPr>
          <a:xfrm>
            <a:off x="2002015" y="2462296"/>
            <a:ext cx="536375" cy="73331"/>
          </a:xfrm>
          <a:prstGeom prst="rect">
            <a:avLst/>
          </a:prstGeom>
          <a:noFill/>
          <a:ln>
            <a:noFill/>
          </a:ln>
        </p:spPr>
      </p:pic>
      <p:pic>
        <p:nvPicPr>
          <p:cNvPr id="635" name="Google Shape;635;p43"/>
          <p:cNvPicPr preferRelativeResize="0"/>
          <p:nvPr/>
        </p:nvPicPr>
        <p:blipFill>
          <a:blip r:embed="rId100">
            <a:alphaModFix/>
          </a:blip>
          <a:stretch>
            <a:fillRect/>
          </a:stretch>
        </p:blipFill>
        <p:spPr>
          <a:xfrm>
            <a:off x="898362" y="2409215"/>
            <a:ext cx="585300" cy="179492"/>
          </a:xfrm>
          <a:prstGeom prst="rect">
            <a:avLst/>
          </a:prstGeom>
          <a:noFill/>
          <a:ln>
            <a:noFill/>
          </a:ln>
        </p:spPr>
      </p:pic>
      <p:pic>
        <p:nvPicPr>
          <p:cNvPr id="636" name="Google Shape;636;p43"/>
          <p:cNvPicPr preferRelativeResize="0"/>
          <p:nvPr/>
        </p:nvPicPr>
        <p:blipFill>
          <a:blip r:embed="rId101">
            <a:alphaModFix/>
          </a:blip>
          <a:stretch>
            <a:fillRect/>
          </a:stretch>
        </p:blipFill>
        <p:spPr>
          <a:xfrm>
            <a:off x="2286328" y="2049210"/>
            <a:ext cx="326950" cy="205197"/>
          </a:xfrm>
          <a:prstGeom prst="rect">
            <a:avLst/>
          </a:prstGeom>
          <a:noFill/>
          <a:ln>
            <a:noFill/>
          </a:ln>
        </p:spPr>
      </p:pic>
      <p:pic>
        <p:nvPicPr>
          <p:cNvPr id="637" name="Google Shape;637;p43"/>
          <p:cNvPicPr preferRelativeResize="0"/>
          <p:nvPr/>
        </p:nvPicPr>
        <p:blipFill rotWithShape="1">
          <a:blip r:embed="rId102">
            <a:alphaModFix/>
          </a:blip>
          <a:srcRect l="8196" t="38160" r="7911" b="36050"/>
          <a:stretch/>
        </p:blipFill>
        <p:spPr>
          <a:xfrm>
            <a:off x="6318346" y="1694885"/>
            <a:ext cx="459900" cy="128485"/>
          </a:xfrm>
          <a:prstGeom prst="rect">
            <a:avLst/>
          </a:prstGeom>
          <a:noFill/>
          <a:ln>
            <a:noFill/>
          </a:ln>
        </p:spPr>
      </p:pic>
      <p:pic>
        <p:nvPicPr>
          <p:cNvPr id="638" name="Google Shape;638;p43"/>
          <p:cNvPicPr preferRelativeResize="0"/>
          <p:nvPr/>
        </p:nvPicPr>
        <p:blipFill rotWithShape="1">
          <a:blip r:embed="rId103">
            <a:alphaModFix/>
          </a:blip>
          <a:srcRect l="13190" t="6112" r="6867"/>
          <a:stretch/>
        </p:blipFill>
        <p:spPr>
          <a:xfrm>
            <a:off x="922125" y="2001413"/>
            <a:ext cx="281700" cy="300789"/>
          </a:xfrm>
          <a:prstGeom prst="rect">
            <a:avLst/>
          </a:prstGeom>
          <a:noFill/>
          <a:ln>
            <a:noFill/>
          </a:ln>
        </p:spPr>
      </p:pic>
      <p:pic>
        <p:nvPicPr>
          <p:cNvPr id="639" name="Google Shape;639;p43"/>
          <p:cNvPicPr preferRelativeResize="0"/>
          <p:nvPr/>
        </p:nvPicPr>
        <p:blipFill rotWithShape="1">
          <a:blip r:embed="rId104">
            <a:alphaModFix/>
          </a:blip>
          <a:srcRect t="11006" b="12188"/>
          <a:stretch/>
        </p:blipFill>
        <p:spPr>
          <a:xfrm>
            <a:off x="2750239" y="1644998"/>
            <a:ext cx="326950" cy="228260"/>
          </a:xfrm>
          <a:prstGeom prst="rect">
            <a:avLst/>
          </a:prstGeom>
          <a:noFill/>
          <a:ln>
            <a:noFill/>
          </a:ln>
        </p:spPr>
      </p:pic>
      <p:pic>
        <p:nvPicPr>
          <p:cNvPr id="640" name="Google Shape;640;p43"/>
          <p:cNvPicPr preferRelativeResize="0"/>
          <p:nvPr/>
        </p:nvPicPr>
        <p:blipFill>
          <a:blip r:embed="rId105">
            <a:alphaModFix/>
          </a:blip>
          <a:stretch>
            <a:fillRect/>
          </a:stretch>
        </p:blipFill>
        <p:spPr>
          <a:xfrm>
            <a:off x="5754480" y="1677744"/>
            <a:ext cx="536376" cy="162768"/>
          </a:xfrm>
          <a:prstGeom prst="rect">
            <a:avLst/>
          </a:prstGeom>
          <a:noFill/>
          <a:ln>
            <a:noFill/>
          </a:ln>
        </p:spPr>
      </p:pic>
      <p:pic>
        <p:nvPicPr>
          <p:cNvPr id="641" name="Google Shape;641;p43"/>
          <p:cNvPicPr preferRelativeResize="0"/>
          <p:nvPr/>
        </p:nvPicPr>
        <p:blipFill>
          <a:blip r:embed="rId106">
            <a:alphaModFix/>
          </a:blip>
          <a:stretch>
            <a:fillRect/>
          </a:stretch>
        </p:blipFill>
        <p:spPr>
          <a:xfrm>
            <a:off x="4159634" y="1622357"/>
            <a:ext cx="446775" cy="273542"/>
          </a:xfrm>
          <a:prstGeom prst="rect">
            <a:avLst/>
          </a:prstGeom>
          <a:noFill/>
          <a:ln>
            <a:noFill/>
          </a:ln>
        </p:spPr>
      </p:pic>
      <p:pic>
        <p:nvPicPr>
          <p:cNvPr id="642" name="Google Shape;642;p43"/>
          <p:cNvPicPr preferRelativeResize="0"/>
          <p:nvPr/>
        </p:nvPicPr>
        <p:blipFill>
          <a:blip r:embed="rId107">
            <a:alphaModFix/>
          </a:blip>
          <a:stretch>
            <a:fillRect/>
          </a:stretch>
        </p:blipFill>
        <p:spPr>
          <a:xfrm>
            <a:off x="8366256" y="1643307"/>
            <a:ext cx="423125" cy="231641"/>
          </a:xfrm>
          <a:prstGeom prst="rect">
            <a:avLst/>
          </a:prstGeom>
          <a:noFill/>
          <a:ln>
            <a:noFill/>
          </a:ln>
        </p:spPr>
      </p:pic>
      <p:pic>
        <p:nvPicPr>
          <p:cNvPr id="643" name="Google Shape;643;p43"/>
          <p:cNvPicPr preferRelativeResize="0"/>
          <p:nvPr/>
        </p:nvPicPr>
        <p:blipFill>
          <a:blip r:embed="rId108">
            <a:alphaModFix/>
          </a:blip>
          <a:stretch>
            <a:fillRect/>
          </a:stretch>
        </p:blipFill>
        <p:spPr>
          <a:xfrm>
            <a:off x="3685369" y="1622317"/>
            <a:ext cx="446775" cy="273622"/>
          </a:xfrm>
          <a:prstGeom prst="rect">
            <a:avLst/>
          </a:prstGeom>
          <a:noFill/>
          <a:ln>
            <a:noFill/>
          </a:ln>
        </p:spPr>
      </p:pic>
      <p:pic>
        <p:nvPicPr>
          <p:cNvPr id="644" name="Google Shape;644;p43"/>
          <p:cNvPicPr preferRelativeResize="0"/>
          <p:nvPr/>
        </p:nvPicPr>
        <p:blipFill>
          <a:blip r:embed="rId109">
            <a:alphaModFix/>
          </a:blip>
          <a:stretch>
            <a:fillRect/>
          </a:stretch>
        </p:blipFill>
        <p:spPr>
          <a:xfrm>
            <a:off x="6805736" y="1687804"/>
            <a:ext cx="594300" cy="142647"/>
          </a:xfrm>
          <a:prstGeom prst="rect">
            <a:avLst/>
          </a:prstGeom>
          <a:noFill/>
          <a:ln>
            <a:noFill/>
          </a:ln>
        </p:spPr>
      </p:pic>
      <p:pic>
        <p:nvPicPr>
          <p:cNvPr id="645" name="Google Shape;645;p43"/>
          <p:cNvPicPr preferRelativeResize="0"/>
          <p:nvPr/>
        </p:nvPicPr>
        <p:blipFill>
          <a:blip r:embed="rId110">
            <a:alphaModFix/>
          </a:blip>
          <a:stretch>
            <a:fillRect/>
          </a:stretch>
        </p:blipFill>
        <p:spPr>
          <a:xfrm>
            <a:off x="8816871" y="1628000"/>
            <a:ext cx="326925" cy="262255"/>
          </a:xfrm>
          <a:prstGeom prst="rect">
            <a:avLst/>
          </a:prstGeom>
          <a:noFill/>
          <a:ln>
            <a:noFill/>
          </a:ln>
        </p:spPr>
      </p:pic>
      <p:pic>
        <p:nvPicPr>
          <p:cNvPr id="646" name="Google Shape;646;p43"/>
          <p:cNvPicPr preferRelativeResize="0"/>
          <p:nvPr/>
        </p:nvPicPr>
        <p:blipFill>
          <a:blip r:embed="rId111">
            <a:alphaModFix/>
          </a:blip>
          <a:stretch>
            <a:fillRect/>
          </a:stretch>
        </p:blipFill>
        <p:spPr>
          <a:xfrm>
            <a:off x="4633900" y="1690788"/>
            <a:ext cx="594300" cy="136680"/>
          </a:xfrm>
          <a:prstGeom prst="rect">
            <a:avLst/>
          </a:prstGeom>
          <a:noFill/>
          <a:ln>
            <a:noFill/>
          </a:ln>
        </p:spPr>
      </p:pic>
      <p:pic>
        <p:nvPicPr>
          <p:cNvPr id="647" name="Google Shape;647;p43"/>
          <p:cNvPicPr preferRelativeResize="0"/>
          <p:nvPr/>
        </p:nvPicPr>
        <p:blipFill>
          <a:blip r:embed="rId112">
            <a:alphaModFix/>
          </a:blip>
          <a:stretch>
            <a:fillRect/>
          </a:stretch>
        </p:blipFill>
        <p:spPr>
          <a:xfrm>
            <a:off x="7836866" y="1701411"/>
            <a:ext cx="501900" cy="115433"/>
          </a:xfrm>
          <a:prstGeom prst="rect">
            <a:avLst/>
          </a:prstGeom>
          <a:noFill/>
          <a:ln>
            <a:noFill/>
          </a:ln>
        </p:spPr>
      </p:pic>
      <p:pic>
        <p:nvPicPr>
          <p:cNvPr id="648" name="Google Shape;648;p43"/>
          <p:cNvPicPr preferRelativeResize="0"/>
          <p:nvPr/>
        </p:nvPicPr>
        <p:blipFill>
          <a:blip r:embed="rId113">
            <a:alphaModFix/>
          </a:blip>
          <a:stretch>
            <a:fillRect/>
          </a:stretch>
        </p:blipFill>
        <p:spPr>
          <a:xfrm>
            <a:off x="45406" y="2010958"/>
            <a:ext cx="281700" cy="281700"/>
          </a:xfrm>
          <a:prstGeom prst="rect">
            <a:avLst/>
          </a:prstGeom>
          <a:noFill/>
          <a:ln>
            <a:noFill/>
          </a:ln>
        </p:spPr>
      </p:pic>
      <p:pic>
        <p:nvPicPr>
          <p:cNvPr id="649" name="Google Shape;649;p43"/>
          <p:cNvPicPr preferRelativeResize="0"/>
          <p:nvPr/>
        </p:nvPicPr>
        <p:blipFill>
          <a:blip r:embed="rId114">
            <a:alphaModFix/>
          </a:blip>
          <a:stretch>
            <a:fillRect/>
          </a:stretch>
        </p:blipFill>
        <p:spPr>
          <a:xfrm>
            <a:off x="27798" y="1653851"/>
            <a:ext cx="513600" cy="210553"/>
          </a:xfrm>
          <a:prstGeom prst="rect">
            <a:avLst/>
          </a:prstGeom>
          <a:noFill/>
          <a:ln>
            <a:noFill/>
          </a:ln>
        </p:spPr>
      </p:pic>
      <p:pic>
        <p:nvPicPr>
          <p:cNvPr id="650" name="Google Shape;650;p43"/>
          <p:cNvPicPr preferRelativeResize="0"/>
          <p:nvPr/>
        </p:nvPicPr>
        <p:blipFill>
          <a:blip r:embed="rId115">
            <a:alphaModFix/>
          </a:blip>
          <a:stretch>
            <a:fillRect/>
          </a:stretch>
        </p:blipFill>
        <p:spPr>
          <a:xfrm>
            <a:off x="2441049" y="1641756"/>
            <a:ext cx="281700" cy="234743"/>
          </a:xfrm>
          <a:prstGeom prst="rect">
            <a:avLst/>
          </a:prstGeom>
          <a:noFill/>
          <a:ln>
            <a:noFill/>
          </a:ln>
        </p:spPr>
      </p:pic>
      <p:pic>
        <p:nvPicPr>
          <p:cNvPr id="651" name="Google Shape;651;p43"/>
          <p:cNvPicPr preferRelativeResize="0"/>
          <p:nvPr/>
        </p:nvPicPr>
        <p:blipFill>
          <a:blip r:embed="rId116">
            <a:alphaModFix/>
          </a:blip>
          <a:stretch>
            <a:fillRect/>
          </a:stretch>
        </p:blipFill>
        <p:spPr>
          <a:xfrm>
            <a:off x="5255690" y="1707287"/>
            <a:ext cx="471300" cy="103683"/>
          </a:xfrm>
          <a:prstGeom prst="rect">
            <a:avLst/>
          </a:prstGeom>
          <a:noFill/>
          <a:ln>
            <a:noFill/>
          </a:ln>
        </p:spPr>
      </p:pic>
      <p:pic>
        <p:nvPicPr>
          <p:cNvPr id="652" name="Google Shape;652;p43"/>
          <p:cNvPicPr preferRelativeResize="0"/>
          <p:nvPr/>
        </p:nvPicPr>
        <p:blipFill>
          <a:blip r:embed="rId117">
            <a:alphaModFix/>
          </a:blip>
          <a:stretch>
            <a:fillRect/>
          </a:stretch>
        </p:blipFill>
        <p:spPr>
          <a:xfrm>
            <a:off x="2058359" y="1613546"/>
            <a:ext cx="355200" cy="291163"/>
          </a:xfrm>
          <a:prstGeom prst="rect">
            <a:avLst/>
          </a:prstGeom>
          <a:noFill/>
          <a:ln>
            <a:noFill/>
          </a:ln>
        </p:spPr>
      </p:pic>
      <p:pic>
        <p:nvPicPr>
          <p:cNvPr id="653" name="Google Shape;653;p43"/>
          <p:cNvPicPr preferRelativeResize="0"/>
          <p:nvPr/>
        </p:nvPicPr>
        <p:blipFill>
          <a:blip r:embed="rId118">
            <a:alphaModFix/>
          </a:blip>
          <a:stretch>
            <a:fillRect/>
          </a:stretch>
        </p:blipFill>
        <p:spPr>
          <a:xfrm>
            <a:off x="3104679" y="1715793"/>
            <a:ext cx="553200" cy="86669"/>
          </a:xfrm>
          <a:prstGeom prst="rect">
            <a:avLst/>
          </a:prstGeom>
          <a:noFill/>
          <a:ln>
            <a:noFill/>
          </a:ln>
        </p:spPr>
      </p:pic>
      <p:pic>
        <p:nvPicPr>
          <p:cNvPr id="654" name="Google Shape;654;p43"/>
          <p:cNvPicPr preferRelativeResize="0"/>
          <p:nvPr/>
        </p:nvPicPr>
        <p:blipFill>
          <a:blip r:embed="rId119">
            <a:alphaModFix/>
          </a:blip>
          <a:stretch>
            <a:fillRect/>
          </a:stretch>
        </p:blipFill>
        <p:spPr>
          <a:xfrm>
            <a:off x="1517269" y="1702630"/>
            <a:ext cx="513600" cy="112995"/>
          </a:xfrm>
          <a:prstGeom prst="rect">
            <a:avLst/>
          </a:prstGeom>
          <a:noFill/>
          <a:ln>
            <a:noFill/>
          </a:ln>
        </p:spPr>
      </p:pic>
      <p:pic>
        <p:nvPicPr>
          <p:cNvPr id="655" name="Google Shape;655;p43"/>
          <p:cNvPicPr preferRelativeResize="0"/>
          <p:nvPr/>
        </p:nvPicPr>
        <p:blipFill rotWithShape="1">
          <a:blip r:embed="rId120">
            <a:alphaModFix/>
          </a:blip>
          <a:srcRect l="16809" t="16364" r="16802" b="13253"/>
          <a:stretch/>
        </p:blipFill>
        <p:spPr>
          <a:xfrm>
            <a:off x="5851051" y="1212044"/>
            <a:ext cx="281700" cy="298667"/>
          </a:xfrm>
          <a:prstGeom prst="rect">
            <a:avLst/>
          </a:prstGeom>
          <a:noFill/>
          <a:ln>
            <a:noFill/>
          </a:ln>
        </p:spPr>
      </p:pic>
      <p:pic>
        <p:nvPicPr>
          <p:cNvPr id="656" name="Google Shape;656;p43"/>
          <p:cNvPicPr preferRelativeResize="0"/>
          <p:nvPr/>
        </p:nvPicPr>
        <p:blipFill>
          <a:blip r:embed="rId121">
            <a:alphaModFix/>
          </a:blip>
          <a:stretch>
            <a:fillRect/>
          </a:stretch>
        </p:blipFill>
        <p:spPr>
          <a:xfrm>
            <a:off x="6697163" y="1325792"/>
            <a:ext cx="536376" cy="71171"/>
          </a:xfrm>
          <a:prstGeom prst="rect">
            <a:avLst/>
          </a:prstGeom>
          <a:noFill/>
          <a:ln>
            <a:noFill/>
          </a:ln>
        </p:spPr>
      </p:pic>
      <p:pic>
        <p:nvPicPr>
          <p:cNvPr id="657" name="Google Shape;657;p43"/>
          <p:cNvPicPr preferRelativeResize="0"/>
          <p:nvPr/>
        </p:nvPicPr>
        <p:blipFill>
          <a:blip r:embed="rId122">
            <a:alphaModFix/>
          </a:blip>
          <a:stretch>
            <a:fillRect/>
          </a:stretch>
        </p:blipFill>
        <p:spPr>
          <a:xfrm>
            <a:off x="7304182" y="1285102"/>
            <a:ext cx="635700" cy="152550"/>
          </a:xfrm>
          <a:prstGeom prst="rect">
            <a:avLst/>
          </a:prstGeom>
          <a:noFill/>
          <a:ln>
            <a:noFill/>
          </a:ln>
        </p:spPr>
      </p:pic>
      <p:pic>
        <p:nvPicPr>
          <p:cNvPr id="658" name="Google Shape;658;p43"/>
          <p:cNvPicPr preferRelativeResize="0"/>
          <p:nvPr/>
        </p:nvPicPr>
        <p:blipFill rotWithShape="1">
          <a:blip r:embed="rId123">
            <a:alphaModFix/>
          </a:blip>
          <a:srcRect t="21734" b="20797"/>
          <a:stretch/>
        </p:blipFill>
        <p:spPr>
          <a:xfrm>
            <a:off x="6203394" y="1239801"/>
            <a:ext cx="423125" cy="243152"/>
          </a:xfrm>
          <a:prstGeom prst="rect">
            <a:avLst/>
          </a:prstGeom>
          <a:noFill/>
          <a:ln>
            <a:noFill/>
          </a:ln>
        </p:spPr>
      </p:pic>
      <p:pic>
        <p:nvPicPr>
          <p:cNvPr id="659" name="Google Shape;659;p43"/>
          <p:cNvPicPr preferRelativeResize="0"/>
          <p:nvPr/>
        </p:nvPicPr>
        <p:blipFill rotWithShape="1">
          <a:blip r:embed="rId124">
            <a:alphaModFix/>
          </a:blip>
          <a:srcRect t="12872" b="8492"/>
          <a:stretch/>
        </p:blipFill>
        <p:spPr>
          <a:xfrm>
            <a:off x="8675469" y="1267859"/>
            <a:ext cx="411480" cy="187036"/>
          </a:xfrm>
          <a:prstGeom prst="rect">
            <a:avLst/>
          </a:prstGeom>
          <a:noFill/>
          <a:ln>
            <a:noFill/>
          </a:ln>
        </p:spPr>
      </p:pic>
      <p:pic>
        <p:nvPicPr>
          <p:cNvPr id="660" name="Google Shape;660;p43"/>
          <p:cNvPicPr preferRelativeResize="0"/>
          <p:nvPr/>
        </p:nvPicPr>
        <p:blipFill rotWithShape="1">
          <a:blip r:embed="rId125">
            <a:alphaModFix/>
          </a:blip>
          <a:srcRect t="35366" b="36015"/>
          <a:stretch/>
        </p:blipFill>
        <p:spPr>
          <a:xfrm>
            <a:off x="4033096" y="1273601"/>
            <a:ext cx="674825" cy="175554"/>
          </a:xfrm>
          <a:prstGeom prst="rect">
            <a:avLst/>
          </a:prstGeom>
          <a:noFill/>
          <a:ln>
            <a:noFill/>
          </a:ln>
        </p:spPr>
      </p:pic>
      <p:pic>
        <p:nvPicPr>
          <p:cNvPr id="661" name="Google Shape;661;p43"/>
          <p:cNvPicPr preferRelativeResize="0"/>
          <p:nvPr/>
        </p:nvPicPr>
        <p:blipFill>
          <a:blip r:embed="rId126">
            <a:alphaModFix/>
          </a:blip>
          <a:stretch>
            <a:fillRect/>
          </a:stretch>
        </p:blipFill>
        <p:spPr>
          <a:xfrm>
            <a:off x="2876309" y="1258499"/>
            <a:ext cx="501900" cy="205757"/>
          </a:xfrm>
          <a:prstGeom prst="rect">
            <a:avLst/>
          </a:prstGeom>
          <a:noFill/>
          <a:ln>
            <a:noFill/>
          </a:ln>
        </p:spPr>
      </p:pic>
      <p:pic>
        <p:nvPicPr>
          <p:cNvPr id="662" name="Google Shape;662;p43"/>
          <p:cNvPicPr preferRelativeResize="0"/>
          <p:nvPr/>
        </p:nvPicPr>
        <p:blipFill>
          <a:blip r:embed="rId127">
            <a:alphaModFix/>
          </a:blip>
          <a:stretch>
            <a:fillRect/>
          </a:stretch>
        </p:blipFill>
        <p:spPr>
          <a:xfrm>
            <a:off x="4778565" y="1311128"/>
            <a:ext cx="471300" cy="100498"/>
          </a:xfrm>
          <a:prstGeom prst="rect">
            <a:avLst/>
          </a:prstGeom>
          <a:noFill/>
          <a:ln>
            <a:noFill/>
          </a:ln>
        </p:spPr>
      </p:pic>
      <p:pic>
        <p:nvPicPr>
          <p:cNvPr id="663" name="Google Shape;663;p43"/>
          <p:cNvPicPr preferRelativeResize="0"/>
          <p:nvPr/>
        </p:nvPicPr>
        <p:blipFill>
          <a:blip r:embed="rId128">
            <a:alphaModFix/>
          </a:blip>
          <a:stretch>
            <a:fillRect/>
          </a:stretch>
        </p:blipFill>
        <p:spPr>
          <a:xfrm>
            <a:off x="5320508" y="1318463"/>
            <a:ext cx="459900" cy="85828"/>
          </a:xfrm>
          <a:prstGeom prst="rect">
            <a:avLst/>
          </a:prstGeom>
          <a:noFill/>
          <a:ln>
            <a:noFill/>
          </a:ln>
        </p:spPr>
      </p:pic>
      <p:pic>
        <p:nvPicPr>
          <p:cNvPr id="664" name="Google Shape;664;p43"/>
          <p:cNvPicPr preferRelativeResize="0"/>
          <p:nvPr/>
        </p:nvPicPr>
        <p:blipFill>
          <a:blip r:embed="rId129">
            <a:alphaModFix/>
          </a:blip>
          <a:stretch>
            <a:fillRect/>
          </a:stretch>
        </p:blipFill>
        <p:spPr>
          <a:xfrm>
            <a:off x="3448853" y="1285186"/>
            <a:ext cx="513600" cy="152382"/>
          </a:xfrm>
          <a:prstGeom prst="rect">
            <a:avLst/>
          </a:prstGeom>
          <a:noFill/>
          <a:ln>
            <a:noFill/>
          </a:ln>
        </p:spPr>
      </p:pic>
      <p:pic>
        <p:nvPicPr>
          <p:cNvPr id="665" name="Google Shape;665;p43"/>
          <p:cNvPicPr preferRelativeResize="0"/>
          <p:nvPr/>
        </p:nvPicPr>
        <p:blipFill>
          <a:blip r:embed="rId130">
            <a:alphaModFix/>
          </a:blip>
          <a:stretch>
            <a:fillRect/>
          </a:stretch>
        </p:blipFill>
        <p:spPr>
          <a:xfrm>
            <a:off x="2450466" y="1206495"/>
            <a:ext cx="355200" cy="309765"/>
          </a:xfrm>
          <a:prstGeom prst="rect">
            <a:avLst/>
          </a:prstGeom>
          <a:noFill/>
          <a:ln>
            <a:noFill/>
          </a:ln>
        </p:spPr>
      </p:pic>
      <p:pic>
        <p:nvPicPr>
          <p:cNvPr id="666" name="Google Shape;666;p43"/>
          <p:cNvPicPr preferRelativeResize="0"/>
          <p:nvPr/>
        </p:nvPicPr>
        <p:blipFill>
          <a:blip r:embed="rId131">
            <a:alphaModFix/>
          </a:blip>
          <a:stretch>
            <a:fillRect/>
          </a:stretch>
        </p:blipFill>
        <p:spPr>
          <a:xfrm>
            <a:off x="2102023" y="1214656"/>
            <a:ext cx="277800" cy="293443"/>
          </a:xfrm>
          <a:prstGeom prst="rect">
            <a:avLst/>
          </a:prstGeom>
          <a:noFill/>
          <a:ln>
            <a:noFill/>
          </a:ln>
        </p:spPr>
      </p:pic>
      <p:pic>
        <p:nvPicPr>
          <p:cNvPr id="667" name="Google Shape;667;p43"/>
          <p:cNvPicPr preferRelativeResize="0"/>
          <p:nvPr/>
        </p:nvPicPr>
        <p:blipFill>
          <a:blip r:embed="rId132">
            <a:alphaModFix/>
          </a:blip>
          <a:stretch>
            <a:fillRect/>
          </a:stretch>
        </p:blipFill>
        <p:spPr>
          <a:xfrm>
            <a:off x="3554976" y="922809"/>
            <a:ext cx="536375" cy="168703"/>
          </a:xfrm>
          <a:prstGeom prst="rect">
            <a:avLst/>
          </a:prstGeom>
          <a:noFill/>
          <a:ln>
            <a:noFill/>
          </a:ln>
        </p:spPr>
      </p:pic>
      <p:pic>
        <p:nvPicPr>
          <p:cNvPr id="668" name="Google Shape;668;p43"/>
          <p:cNvPicPr preferRelativeResize="0"/>
          <p:nvPr/>
        </p:nvPicPr>
        <p:blipFill rotWithShape="1">
          <a:blip r:embed="rId133">
            <a:alphaModFix/>
          </a:blip>
          <a:srcRect t="24039" b="24952"/>
          <a:stretch/>
        </p:blipFill>
        <p:spPr>
          <a:xfrm>
            <a:off x="1457730" y="933528"/>
            <a:ext cx="471300" cy="147264"/>
          </a:xfrm>
          <a:prstGeom prst="rect">
            <a:avLst/>
          </a:prstGeom>
          <a:noFill/>
          <a:ln>
            <a:noFill/>
          </a:ln>
        </p:spPr>
      </p:pic>
      <p:pic>
        <p:nvPicPr>
          <p:cNvPr id="669" name="Google Shape;669;p43"/>
          <p:cNvPicPr preferRelativeResize="0"/>
          <p:nvPr/>
        </p:nvPicPr>
        <p:blipFill>
          <a:blip r:embed="rId134">
            <a:alphaModFix/>
          </a:blip>
          <a:stretch>
            <a:fillRect/>
          </a:stretch>
        </p:blipFill>
        <p:spPr>
          <a:xfrm>
            <a:off x="2974040" y="967522"/>
            <a:ext cx="553200" cy="79277"/>
          </a:xfrm>
          <a:prstGeom prst="rect">
            <a:avLst/>
          </a:prstGeom>
          <a:noFill/>
          <a:ln>
            <a:noFill/>
          </a:ln>
        </p:spPr>
      </p:pic>
      <p:pic>
        <p:nvPicPr>
          <p:cNvPr id="670" name="Google Shape;670;p43"/>
          <p:cNvPicPr preferRelativeResize="0"/>
          <p:nvPr/>
        </p:nvPicPr>
        <p:blipFill>
          <a:blip r:embed="rId135">
            <a:alphaModFix/>
          </a:blip>
          <a:stretch>
            <a:fillRect/>
          </a:stretch>
        </p:blipFill>
        <p:spPr>
          <a:xfrm>
            <a:off x="2486403" y="958866"/>
            <a:ext cx="459900" cy="96589"/>
          </a:xfrm>
          <a:prstGeom prst="rect">
            <a:avLst/>
          </a:prstGeom>
          <a:noFill/>
          <a:ln>
            <a:noFill/>
          </a:ln>
        </p:spPr>
      </p:pic>
      <p:pic>
        <p:nvPicPr>
          <p:cNvPr id="671" name="Google Shape;671;p43"/>
          <p:cNvPicPr preferRelativeResize="0"/>
          <p:nvPr/>
        </p:nvPicPr>
        <p:blipFill rotWithShape="1">
          <a:blip r:embed="rId136">
            <a:alphaModFix/>
          </a:blip>
          <a:srcRect t="33754" b="33832"/>
          <a:stretch/>
        </p:blipFill>
        <p:spPr>
          <a:xfrm>
            <a:off x="4528700" y="953920"/>
            <a:ext cx="536375" cy="106482"/>
          </a:xfrm>
          <a:prstGeom prst="rect">
            <a:avLst/>
          </a:prstGeom>
          <a:noFill/>
          <a:ln>
            <a:noFill/>
          </a:ln>
        </p:spPr>
      </p:pic>
      <p:pic>
        <p:nvPicPr>
          <p:cNvPr id="672" name="Google Shape;672;p43"/>
          <p:cNvPicPr preferRelativeResize="0"/>
          <p:nvPr/>
        </p:nvPicPr>
        <p:blipFill>
          <a:blip r:embed="rId137">
            <a:alphaModFix/>
          </a:blip>
          <a:stretch>
            <a:fillRect/>
          </a:stretch>
        </p:blipFill>
        <p:spPr>
          <a:xfrm>
            <a:off x="507832" y="862885"/>
            <a:ext cx="471300" cy="288550"/>
          </a:xfrm>
          <a:prstGeom prst="rect">
            <a:avLst/>
          </a:prstGeom>
          <a:noFill/>
          <a:ln>
            <a:noFill/>
          </a:ln>
        </p:spPr>
      </p:pic>
      <p:pic>
        <p:nvPicPr>
          <p:cNvPr id="673" name="Google Shape;673;p43"/>
          <p:cNvPicPr preferRelativeResize="0"/>
          <p:nvPr/>
        </p:nvPicPr>
        <p:blipFill>
          <a:blip r:embed="rId138">
            <a:alphaModFix/>
          </a:blip>
          <a:stretch>
            <a:fillRect/>
          </a:stretch>
        </p:blipFill>
        <p:spPr>
          <a:xfrm>
            <a:off x="5673748" y="946769"/>
            <a:ext cx="635700" cy="120783"/>
          </a:xfrm>
          <a:prstGeom prst="rect">
            <a:avLst/>
          </a:prstGeom>
          <a:noFill/>
          <a:ln>
            <a:noFill/>
          </a:ln>
        </p:spPr>
      </p:pic>
      <p:pic>
        <p:nvPicPr>
          <p:cNvPr id="674" name="Google Shape;674;p43"/>
          <p:cNvPicPr preferRelativeResize="0"/>
          <p:nvPr/>
        </p:nvPicPr>
        <p:blipFill>
          <a:blip r:embed="rId139">
            <a:alphaModFix/>
          </a:blip>
          <a:stretch>
            <a:fillRect/>
          </a:stretch>
        </p:blipFill>
        <p:spPr>
          <a:xfrm>
            <a:off x="7430933" y="898185"/>
            <a:ext cx="326925" cy="217950"/>
          </a:xfrm>
          <a:prstGeom prst="rect">
            <a:avLst/>
          </a:prstGeom>
          <a:noFill/>
          <a:ln>
            <a:noFill/>
          </a:ln>
        </p:spPr>
      </p:pic>
      <p:pic>
        <p:nvPicPr>
          <p:cNvPr id="675" name="Google Shape;675;p43"/>
          <p:cNvPicPr preferRelativeResize="0"/>
          <p:nvPr/>
        </p:nvPicPr>
        <p:blipFill>
          <a:blip r:embed="rId140">
            <a:alphaModFix/>
          </a:blip>
          <a:stretch>
            <a:fillRect/>
          </a:stretch>
        </p:blipFill>
        <p:spPr>
          <a:xfrm>
            <a:off x="8681967" y="905600"/>
            <a:ext cx="423125" cy="203121"/>
          </a:xfrm>
          <a:prstGeom prst="rect">
            <a:avLst/>
          </a:prstGeom>
          <a:noFill/>
          <a:ln>
            <a:noFill/>
          </a:ln>
        </p:spPr>
      </p:pic>
      <p:pic>
        <p:nvPicPr>
          <p:cNvPr id="676" name="Google Shape;676;p43"/>
          <p:cNvPicPr preferRelativeResize="0"/>
          <p:nvPr/>
        </p:nvPicPr>
        <p:blipFill>
          <a:blip r:embed="rId141">
            <a:alphaModFix/>
          </a:blip>
          <a:stretch>
            <a:fillRect/>
          </a:stretch>
        </p:blipFill>
        <p:spPr>
          <a:xfrm>
            <a:off x="5092811" y="948145"/>
            <a:ext cx="553200" cy="118031"/>
          </a:xfrm>
          <a:prstGeom prst="rect">
            <a:avLst/>
          </a:prstGeom>
          <a:noFill/>
          <a:ln>
            <a:noFill/>
          </a:ln>
        </p:spPr>
      </p:pic>
      <p:pic>
        <p:nvPicPr>
          <p:cNvPr id="677" name="Google Shape;677;p43"/>
          <p:cNvPicPr preferRelativeResize="0"/>
          <p:nvPr/>
        </p:nvPicPr>
        <p:blipFill>
          <a:blip r:embed="rId142">
            <a:alphaModFix/>
          </a:blip>
          <a:stretch>
            <a:fillRect/>
          </a:stretch>
        </p:blipFill>
        <p:spPr>
          <a:xfrm>
            <a:off x="8299031" y="903475"/>
            <a:ext cx="355200" cy="207371"/>
          </a:xfrm>
          <a:prstGeom prst="rect">
            <a:avLst/>
          </a:prstGeom>
          <a:noFill/>
          <a:ln>
            <a:noFill/>
          </a:ln>
        </p:spPr>
      </p:pic>
      <p:pic>
        <p:nvPicPr>
          <p:cNvPr id="678" name="Google Shape;678;p43"/>
          <p:cNvPicPr preferRelativeResize="0"/>
          <p:nvPr/>
        </p:nvPicPr>
        <p:blipFill>
          <a:blip r:embed="rId143">
            <a:alphaModFix/>
          </a:blip>
          <a:stretch>
            <a:fillRect/>
          </a:stretch>
        </p:blipFill>
        <p:spPr>
          <a:xfrm>
            <a:off x="6901296" y="931868"/>
            <a:ext cx="501900" cy="150585"/>
          </a:xfrm>
          <a:prstGeom prst="rect">
            <a:avLst/>
          </a:prstGeom>
          <a:noFill/>
          <a:ln>
            <a:noFill/>
          </a:ln>
        </p:spPr>
      </p:pic>
      <p:pic>
        <p:nvPicPr>
          <p:cNvPr id="679" name="Google Shape;679;p43"/>
          <p:cNvPicPr preferRelativeResize="0"/>
          <p:nvPr/>
        </p:nvPicPr>
        <p:blipFill>
          <a:blip r:embed="rId144">
            <a:alphaModFix/>
          </a:blip>
          <a:stretch>
            <a:fillRect/>
          </a:stretch>
        </p:blipFill>
        <p:spPr>
          <a:xfrm>
            <a:off x="629867" y="3523353"/>
            <a:ext cx="594300" cy="109554"/>
          </a:xfrm>
          <a:prstGeom prst="rect">
            <a:avLst/>
          </a:prstGeom>
          <a:noFill/>
          <a:ln>
            <a:noFill/>
          </a:ln>
        </p:spPr>
      </p:pic>
      <p:pic>
        <p:nvPicPr>
          <p:cNvPr id="680" name="Google Shape;680;p43"/>
          <p:cNvPicPr preferRelativeResize="0"/>
          <p:nvPr/>
        </p:nvPicPr>
        <p:blipFill>
          <a:blip r:embed="rId145">
            <a:alphaModFix/>
          </a:blip>
          <a:stretch>
            <a:fillRect/>
          </a:stretch>
        </p:blipFill>
        <p:spPr>
          <a:xfrm>
            <a:off x="643098" y="3817803"/>
            <a:ext cx="585300" cy="212652"/>
          </a:xfrm>
          <a:prstGeom prst="rect">
            <a:avLst/>
          </a:prstGeom>
          <a:noFill/>
          <a:ln>
            <a:noFill/>
          </a:ln>
        </p:spPr>
      </p:pic>
      <p:pic>
        <p:nvPicPr>
          <p:cNvPr id="681" name="Google Shape;681;p43"/>
          <p:cNvPicPr preferRelativeResize="0"/>
          <p:nvPr/>
        </p:nvPicPr>
        <p:blipFill>
          <a:blip r:embed="rId146">
            <a:alphaModFix/>
          </a:blip>
          <a:stretch>
            <a:fillRect/>
          </a:stretch>
        </p:blipFill>
        <p:spPr>
          <a:xfrm>
            <a:off x="6680138" y="3813491"/>
            <a:ext cx="553200" cy="221275"/>
          </a:xfrm>
          <a:prstGeom prst="rect">
            <a:avLst/>
          </a:prstGeom>
          <a:noFill/>
          <a:ln>
            <a:noFill/>
          </a:ln>
        </p:spPr>
      </p:pic>
      <p:pic>
        <p:nvPicPr>
          <p:cNvPr id="682" name="Google Shape;682;p43"/>
          <p:cNvPicPr preferRelativeResize="0"/>
          <p:nvPr/>
        </p:nvPicPr>
        <p:blipFill>
          <a:blip r:embed="rId147">
            <a:alphaModFix/>
          </a:blip>
          <a:stretch>
            <a:fillRect/>
          </a:stretch>
        </p:blipFill>
        <p:spPr>
          <a:xfrm>
            <a:off x="5974742" y="3869009"/>
            <a:ext cx="636000" cy="110240"/>
          </a:xfrm>
          <a:prstGeom prst="rect">
            <a:avLst/>
          </a:prstGeom>
          <a:noFill/>
          <a:ln>
            <a:noFill/>
          </a:ln>
        </p:spPr>
      </p:pic>
      <p:pic>
        <p:nvPicPr>
          <p:cNvPr id="683" name="Google Shape;683;p43"/>
          <p:cNvPicPr preferRelativeResize="0"/>
          <p:nvPr/>
        </p:nvPicPr>
        <p:blipFill>
          <a:blip r:embed="rId148">
            <a:alphaModFix/>
          </a:blip>
          <a:stretch>
            <a:fillRect/>
          </a:stretch>
        </p:blipFill>
        <p:spPr>
          <a:xfrm>
            <a:off x="7785594" y="929448"/>
            <a:ext cx="485700" cy="155424"/>
          </a:xfrm>
          <a:prstGeom prst="rect">
            <a:avLst/>
          </a:prstGeom>
          <a:noFill/>
          <a:ln>
            <a:noFill/>
          </a:ln>
        </p:spPr>
      </p:pic>
      <p:pic>
        <p:nvPicPr>
          <p:cNvPr id="684" name="Google Shape;684;p43"/>
          <p:cNvPicPr preferRelativeResize="0"/>
          <p:nvPr/>
        </p:nvPicPr>
        <p:blipFill>
          <a:blip r:embed="rId149">
            <a:alphaModFix/>
          </a:blip>
          <a:stretch>
            <a:fillRect/>
          </a:stretch>
        </p:blipFill>
        <p:spPr>
          <a:xfrm>
            <a:off x="1376063" y="3489363"/>
            <a:ext cx="585300" cy="177535"/>
          </a:xfrm>
          <a:prstGeom prst="rect">
            <a:avLst/>
          </a:prstGeom>
          <a:noFill/>
          <a:ln>
            <a:noFill/>
          </a:ln>
        </p:spPr>
      </p:pic>
      <p:pic>
        <p:nvPicPr>
          <p:cNvPr id="685" name="Google Shape;685;p43"/>
          <p:cNvPicPr preferRelativeResize="0"/>
          <p:nvPr/>
        </p:nvPicPr>
        <p:blipFill>
          <a:blip r:embed="rId150">
            <a:alphaModFix/>
          </a:blip>
          <a:stretch>
            <a:fillRect/>
          </a:stretch>
        </p:blipFill>
        <p:spPr>
          <a:xfrm>
            <a:off x="5176762" y="4484118"/>
            <a:ext cx="326925" cy="340556"/>
          </a:xfrm>
          <a:prstGeom prst="rect">
            <a:avLst/>
          </a:prstGeom>
          <a:noFill/>
          <a:ln>
            <a:noFill/>
          </a:ln>
        </p:spPr>
      </p:pic>
      <p:pic>
        <p:nvPicPr>
          <p:cNvPr id="686" name="Google Shape;686;p43"/>
          <p:cNvPicPr preferRelativeResize="0"/>
          <p:nvPr/>
        </p:nvPicPr>
        <p:blipFill>
          <a:blip r:embed="rId151">
            <a:alphaModFix/>
          </a:blip>
          <a:stretch>
            <a:fillRect/>
          </a:stretch>
        </p:blipFill>
        <p:spPr>
          <a:xfrm>
            <a:off x="1003736" y="1243552"/>
            <a:ext cx="471300" cy="235650"/>
          </a:xfrm>
          <a:prstGeom prst="rect">
            <a:avLst/>
          </a:prstGeom>
          <a:noFill/>
          <a:ln>
            <a:noFill/>
          </a:ln>
        </p:spPr>
      </p:pic>
      <p:pic>
        <p:nvPicPr>
          <p:cNvPr id="687" name="Google Shape;687;p43"/>
          <p:cNvPicPr preferRelativeResize="0"/>
          <p:nvPr/>
        </p:nvPicPr>
        <p:blipFill>
          <a:blip r:embed="rId152">
            <a:alphaModFix/>
          </a:blip>
          <a:stretch>
            <a:fillRect/>
          </a:stretch>
        </p:blipFill>
        <p:spPr>
          <a:xfrm>
            <a:off x="8601516" y="2818324"/>
            <a:ext cx="553200" cy="94046"/>
          </a:xfrm>
          <a:prstGeom prst="rect">
            <a:avLst/>
          </a:prstGeom>
          <a:noFill/>
          <a:ln>
            <a:noFill/>
          </a:ln>
        </p:spPr>
      </p:pic>
      <p:pic>
        <p:nvPicPr>
          <p:cNvPr id="688" name="Google Shape;688;p43"/>
          <p:cNvPicPr preferRelativeResize="0"/>
          <p:nvPr/>
        </p:nvPicPr>
        <p:blipFill>
          <a:blip r:embed="rId153">
            <a:alphaModFix/>
          </a:blip>
          <a:stretch>
            <a:fillRect/>
          </a:stretch>
        </p:blipFill>
        <p:spPr>
          <a:xfrm>
            <a:off x="8601267" y="4219892"/>
            <a:ext cx="536375" cy="105475"/>
          </a:xfrm>
          <a:prstGeom prst="rect">
            <a:avLst/>
          </a:prstGeom>
          <a:noFill/>
          <a:ln>
            <a:noFill/>
          </a:ln>
        </p:spPr>
      </p:pic>
      <p:pic>
        <p:nvPicPr>
          <p:cNvPr id="689" name="Google Shape;689;p43"/>
          <p:cNvPicPr preferRelativeResize="0"/>
          <p:nvPr/>
        </p:nvPicPr>
        <p:blipFill>
          <a:blip r:embed="rId154">
            <a:alphaModFix/>
          </a:blip>
          <a:stretch>
            <a:fillRect/>
          </a:stretch>
        </p:blipFill>
        <p:spPr>
          <a:xfrm>
            <a:off x="4119088" y="914876"/>
            <a:ext cx="381875" cy="184569"/>
          </a:xfrm>
          <a:prstGeom prst="rect">
            <a:avLst/>
          </a:prstGeom>
          <a:noFill/>
          <a:ln>
            <a:noFill/>
          </a:ln>
        </p:spPr>
      </p:pic>
      <p:pic>
        <p:nvPicPr>
          <p:cNvPr id="690" name="Google Shape;690;p43"/>
          <p:cNvPicPr preferRelativeResize="0"/>
          <p:nvPr/>
        </p:nvPicPr>
        <p:blipFill>
          <a:blip r:embed="rId155">
            <a:alphaModFix/>
          </a:blip>
          <a:stretch>
            <a:fillRect/>
          </a:stretch>
        </p:blipFill>
        <p:spPr>
          <a:xfrm>
            <a:off x="1545679" y="1283662"/>
            <a:ext cx="485700" cy="155430"/>
          </a:xfrm>
          <a:prstGeom prst="rect">
            <a:avLst/>
          </a:prstGeom>
          <a:noFill/>
          <a:ln>
            <a:noFill/>
          </a:ln>
        </p:spPr>
      </p:pic>
      <p:pic>
        <p:nvPicPr>
          <p:cNvPr id="691" name="Google Shape;691;p43"/>
          <p:cNvPicPr preferRelativeResize="0"/>
          <p:nvPr/>
        </p:nvPicPr>
        <p:blipFill>
          <a:blip r:embed="rId156">
            <a:alphaModFix/>
          </a:blip>
          <a:stretch>
            <a:fillRect/>
          </a:stretch>
        </p:blipFill>
        <p:spPr>
          <a:xfrm>
            <a:off x="6609756" y="2396018"/>
            <a:ext cx="553204" cy="205887"/>
          </a:xfrm>
          <a:prstGeom prst="rect">
            <a:avLst/>
          </a:prstGeom>
          <a:noFill/>
          <a:ln>
            <a:noFill/>
          </a:ln>
        </p:spPr>
      </p:pic>
      <p:pic>
        <p:nvPicPr>
          <p:cNvPr id="692" name="Google Shape;692;p43"/>
          <p:cNvPicPr preferRelativeResize="0"/>
          <p:nvPr/>
        </p:nvPicPr>
        <p:blipFill>
          <a:blip r:embed="rId157">
            <a:alphaModFix/>
          </a:blip>
          <a:stretch>
            <a:fillRect/>
          </a:stretch>
        </p:blipFill>
        <p:spPr>
          <a:xfrm>
            <a:off x="2733941" y="4577967"/>
            <a:ext cx="777250" cy="152859"/>
          </a:xfrm>
          <a:prstGeom prst="rect">
            <a:avLst/>
          </a:prstGeom>
          <a:noFill/>
          <a:ln>
            <a:noFill/>
          </a:ln>
        </p:spPr>
      </p:pic>
      <p:pic>
        <p:nvPicPr>
          <p:cNvPr id="693" name="Google Shape;693;p43"/>
          <p:cNvPicPr preferRelativeResize="0"/>
          <p:nvPr/>
        </p:nvPicPr>
        <p:blipFill>
          <a:blip r:embed="rId158">
            <a:alphaModFix/>
          </a:blip>
          <a:stretch>
            <a:fillRect/>
          </a:stretch>
        </p:blipFill>
        <p:spPr>
          <a:xfrm>
            <a:off x="33799" y="1224563"/>
            <a:ext cx="446775" cy="273629"/>
          </a:xfrm>
          <a:prstGeom prst="rect">
            <a:avLst/>
          </a:prstGeom>
          <a:noFill/>
          <a:ln>
            <a:noFill/>
          </a:ln>
        </p:spPr>
      </p:pic>
      <p:pic>
        <p:nvPicPr>
          <p:cNvPr id="694" name="Google Shape;694;p43"/>
          <p:cNvPicPr preferRelativeResize="0"/>
          <p:nvPr/>
        </p:nvPicPr>
        <p:blipFill>
          <a:blip r:embed="rId159">
            <a:alphaModFix/>
          </a:blip>
          <a:stretch>
            <a:fillRect/>
          </a:stretch>
        </p:blipFill>
        <p:spPr>
          <a:xfrm>
            <a:off x="3084857" y="4140801"/>
            <a:ext cx="326950" cy="263656"/>
          </a:xfrm>
          <a:prstGeom prst="rect">
            <a:avLst/>
          </a:prstGeom>
          <a:noFill/>
          <a:ln>
            <a:noFill/>
          </a:ln>
        </p:spPr>
      </p:pic>
      <p:pic>
        <p:nvPicPr>
          <p:cNvPr id="695" name="Google Shape;695;p43"/>
          <p:cNvPicPr preferRelativeResize="0"/>
          <p:nvPr/>
        </p:nvPicPr>
        <p:blipFill>
          <a:blip r:embed="rId160">
            <a:alphaModFix/>
          </a:blip>
          <a:stretch>
            <a:fillRect/>
          </a:stretch>
        </p:blipFill>
        <p:spPr>
          <a:xfrm>
            <a:off x="4789726" y="4147569"/>
            <a:ext cx="381850" cy="250120"/>
          </a:xfrm>
          <a:prstGeom prst="rect">
            <a:avLst/>
          </a:prstGeom>
          <a:noFill/>
          <a:ln>
            <a:noFill/>
          </a:ln>
        </p:spPr>
      </p:pic>
      <p:pic>
        <p:nvPicPr>
          <p:cNvPr id="696" name="Google Shape;696;p43"/>
          <p:cNvPicPr preferRelativeResize="0"/>
          <p:nvPr/>
        </p:nvPicPr>
        <p:blipFill rotWithShape="1">
          <a:blip r:embed="rId161">
            <a:alphaModFix/>
          </a:blip>
          <a:srcRect l="16891" t="14902" r="16918" b="19678"/>
          <a:stretch/>
        </p:blipFill>
        <p:spPr>
          <a:xfrm>
            <a:off x="-1962" y="3142363"/>
            <a:ext cx="446700" cy="220734"/>
          </a:xfrm>
          <a:prstGeom prst="rect">
            <a:avLst/>
          </a:prstGeom>
          <a:noFill/>
          <a:ln>
            <a:noFill/>
          </a:ln>
        </p:spPr>
      </p:pic>
      <p:pic>
        <p:nvPicPr>
          <p:cNvPr id="697" name="Google Shape;697;p43"/>
          <p:cNvPicPr preferRelativeResize="0"/>
          <p:nvPr/>
        </p:nvPicPr>
        <p:blipFill>
          <a:blip r:embed="rId162">
            <a:alphaModFix/>
          </a:blip>
          <a:stretch>
            <a:fillRect/>
          </a:stretch>
        </p:blipFill>
        <p:spPr>
          <a:xfrm>
            <a:off x="7419041" y="2065082"/>
            <a:ext cx="485700" cy="173452"/>
          </a:xfrm>
          <a:prstGeom prst="rect">
            <a:avLst/>
          </a:prstGeom>
          <a:noFill/>
          <a:ln>
            <a:noFill/>
          </a:ln>
        </p:spPr>
      </p:pic>
      <p:pic>
        <p:nvPicPr>
          <p:cNvPr id="698" name="Google Shape;698;p43"/>
          <p:cNvPicPr preferRelativeResize="0"/>
          <p:nvPr/>
        </p:nvPicPr>
        <p:blipFill>
          <a:blip r:embed="rId163">
            <a:alphaModFix/>
          </a:blip>
          <a:stretch>
            <a:fillRect/>
          </a:stretch>
        </p:blipFill>
        <p:spPr>
          <a:xfrm>
            <a:off x="8010525" y="1294146"/>
            <a:ext cx="594300" cy="134463"/>
          </a:xfrm>
          <a:prstGeom prst="rect">
            <a:avLst/>
          </a:prstGeom>
          <a:noFill/>
          <a:ln>
            <a:noFill/>
          </a:ln>
        </p:spPr>
      </p:pic>
      <p:pic>
        <p:nvPicPr>
          <p:cNvPr id="699" name="Google Shape;699;p43"/>
          <p:cNvPicPr preferRelativeResize="0"/>
          <p:nvPr/>
        </p:nvPicPr>
        <p:blipFill>
          <a:blip r:embed="rId164">
            <a:alphaModFix/>
          </a:blip>
          <a:stretch>
            <a:fillRect/>
          </a:stretch>
        </p:blipFill>
        <p:spPr>
          <a:xfrm>
            <a:off x="1812726" y="3186082"/>
            <a:ext cx="423124" cy="133297"/>
          </a:xfrm>
          <a:prstGeom prst="rect">
            <a:avLst/>
          </a:prstGeom>
          <a:noFill/>
          <a:ln>
            <a:noFill/>
          </a:ln>
        </p:spPr>
      </p:pic>
      <p:pic>
        <p:nvPicPr>
          <p:cNvPr id="700" name="Google Shape;700;p43"/>
          <p:cNvPicPr preferRelativeResize="0"/>
          <p:nvPr/>
        </p:nvPicPr>
        <p:blipFill>
          <a:blip r:embed="rId165">
            <a:alphaModFix/>
          </a:blip>
          <a:stretch>
            <a:fillRect/>
          </a:stretch>
        </p:blipFill>
        <p:spPr>
          <a:xfrm>
            <a:off x="-21805" y="881691"/>
            <a:ext cx="501900" cy="250938"/>
          </a:xfrm>
          <a:prstGeom prst="rect">
            <a:avLst/>
          </a:prstGeom>
          <a:noFill/>
          <a:ln>
            <a:noFill/>
          </a:ln>
        </p:spPr>
      </p:pic>
      <p:pic>
        <p:nvPicPr>
          <p:cNvPr id="701" name="Google Shape;701;p43"/>
          <p:cNvPicPr preferRelativeResize="0"/>
          <p:nvPr/>
        </p:nvPicPr>
        <p:blipFill>
          <a:blip r:embed="rId166">
            <a:alphaModFix/>
          </a:blip>
          <a:stretch>
            <a:fillRect/>
          </a:stretch>
        </p:blipFill>
        <p:spPr>
          <a:xfrm>
            <a:off x="4820985" y="2067456"/>
            <a:ext cx="411475" cy="168704"/>
          </a:xfrm>
          <a:prstGeom prst="rect">
            <a:avLst/>
          </a:prstGeom>
          <a:noFill/>
          <a:ln>
            <a:noFill/>
          </a:ln>
        </p:spPr>
      </p:pic>
      <p:pic>
        <p:nvPicPr>
          <p:cNvPr id="702" name="Google Shape;702;p43"/>
          <p:cNvPicPr preferRelativeResize="0"/>
          <p:nvPr/>
        </p:nvPicPr>
        <p:blipFill>
          <a:blip r:embed="rId167">
            <a:alphaModFix/>
          </a:blip>
          <a:stretch>
            <a:fillRect/>
          </a:stretch>
        </p:blipFill>
        <p:spPr>
          <a:xfrm>
            <a:off x="4398400" y="1996152"/>
            <a:ext cx="381875" cy="311311"/>
          </a:xfrm>
          <a:prstGeom prst="rect">
            <a:avLst/>
          </a:prstGeom>
          <a:noFill/>
          <a:ln>
            <a:noFill/>
          </a:ln>
        </p:spPr>
      </p:pic>
      <p:pic>
        <p:nvPicPr>
          <p:cNvPr id="703" name="Google Shape;703;p43"/>
          <p:cNvPicPr preferRelativeResize="0"/>
          <p:nvPr/>
        </p:nvPicPr>
        <p:blipFill>
          <a:blip r:embed="rId168">
            <a:alphaModFix/>
          </a:blip>
          <a:stretch>
            <a:fillRect/>
          </a:stretch>
        </p:blipFill>
        <p:spPr>
          <a:xfrm>
            <a:off x="6192912" y="2807859"/>
            <a:ext cx="459900" cy="114975"/>
          </a:xfrm>
          <a:prstGeom prst="rect">
            <a:avLst/>
          </a:prstGeom>
          <a:noFill/>
          <a:ln>
            <a:noFill/>
          </a:ln>
        </p:spPr>
      </p:pic>
      <p:pic>
        <p:nvPicPr>
          <p:cNvPr id="704" name="Google Shape;704;p43"/>
          <p:cNvPicPr preferRelativeResize="0"/>
          <p:nvPr/>
        </p:nvPicPr>
        <p:blipFill>
          <a:blip r:embed="rId169">
            <a:alphaModFix/>
          </a:blip>
          <a:stretch>
            <a:fillRect/>
          </a:stretch>
        </p:blipFill>
        <p:spPr>
          <a:xfrm>
            <a:off x="4540352" y="3852205"/>
            <a:ext cx="414925" cy="143848"/>
          </a:xfrm>
          <a:prstGeom prst="rect">
            <a:avLst/>
          </a:prstGeom>
          <a:noFill/>
          <a:ln>
            <a:noFill/>
          </a:ln>
        </p:spPr>
      </p:pic>
      <p:pic>
        <p:nvPicPr>
          <p:cNvPr id="705" name="Google Shape;705;p43"/>
          <p:cNvPicPr preferRelativeResize="0"/>
          <p:nvPr/>
        </p:nvPicPr>
        <p:blipFill>
          <a:blip r:embed="rId170">
            <a:alphaModFix/>
          </a:blip>
          <a:stretch>
            <a:fillRect/>
          </a:stretch>
        </p:blipFill>
        <p:spPr>
          <a:xfrm>
            <a:off x="5273169" y="2051668"/>
            <a:ext cx="326925" cy="200281"/>
          </a:xfrm>
          <a:prstGeom prst="rect">
            <a:avLst/>
          </a:prstGeom>
          <a:noFill/>
          <a:ln>
            <a:noFill/>
          </a:ln>
        </p:spPr>
      </p:pic>
      <p:pic>
        <p:nvPicPr>
          <p:cNvPr id="706" name="Google Shape;706;p43"/>
          <p:cNvPicPr preferRelativeResize="0"/>
          <p:nvPr/>
        </p:nvPicPr>
        <p:blipFill>
          <a:blip r:embed="rId171">
            <a:alphaModFix/>
          </a:blip>
          <a:stretch>
            <a:fillRect/>
          </a:stretch>
        </p:blipFill>
        <p:spPr>
          <a:xfrm>
            <a:off x="1006868" y="963859"/>
            <a:ext cx="423125" cy="86602"/>
          </a:xfrm>
          <a:prstGeom prst="rect">
            <a:avLst/>
          </a:prstGeom>
          <a:noFill/>
          <a:ln>
            <a:noFill/>
          </a:ln>
        </p:spPr>
      </p:pic>
      <p:pic>
        <p:nvPicPr>
          <p:cNvPr id="707" name="Google Shape;707;p43"/>
          <p:cNvPicPr preferRelativeResize="0"/>
          <p:nvPr/>
        </p:nvPicPr>
        <p:blipFill>
          <a:blip r:embed="rId172">
            <a:alphaModFix/>
          </a:blip>
          <a:stretch>
            <a:fillRect/>
          </a:stretch>
        </p:blipFill>
        <p:spPr>
          <a:xfrm>
            <a:off x="8241667" y="3420105"/>
            <a:ext cx="316050" cy="316050"/>
          </a:xfrm>
          <a:prstGeom prst="rect">
            <a:avLst/>
          </a:prstGeom>
          <a:noFill/>
          <a:ln>
            <a:noFill/>
          </a:ln>
        </p:spPr>
      </p:pic>
      <p:pic>
        <p:nvPicPr>
          <p:cNvPr id="708" name="Google Shape;708;p43"/>
          <p:cNvPicPr preferRelativeResize="0"/>
          <p:nvPr/>
        </p:nvPicPr>
        <p:blipFill>
          <a:blip r:embed="rId173">
            <a:alphaModFix/>
          </a:blip>
          <a:stretch>
            <a:fillRect/>
          </a:stretch>
        </p:blipFill>
        <p:spPr>
          <a:xfrm>
            <a:off x="479141" y="3200029"/>
            <a:ext cx="501900" cy="105402"/>
          </a:xfrm>
          <a:prstGeom prst="rect">
            <a:avLst/>
          </a:prstGeom>
          <a:noFill/>
          <a:ln>
            <a:noFill/>
          </a:ln>
        </p:spPr>
      </p:pic>
      <p:pic>
        <p:nvPicPr>
          <p:cNvPr id="709" name="Google Shape;709;p43"/>
          <p:cNvPicPr preferRelativeResize="0"/>
          <p:nvPr/>
        </p:nvPicPr>
        <p:blipFill>
          <a:blip r:embed="rId174">
            <a:alphaModFix/>
          </a:blip>
          <a:stretch>
            <a:fillRect/>
          </a:stretch>
        </p:blipFill>
        <p:spPr>
          <a:xfrm>
            <a:off x="4552867" y="3467778"/>
            <a:ext cx="414925" cy="220704"/>
          </a:xfrm>
          <a:prstGeom prst="rect">
            <a:avLst/>
          </a:prstGeom>
          <a:noFill/>
          <a:ln>
            <a:noFill/>
          </a:ln>
        </p:spPr>
      </p:pic>
      <p:pic>
        <p:nvPicPr>
          <p:cNvPr id="710" name="Google Shape;710;p43"/>
          <p:cNvPicPr preferRelativeResize="0"/>
          <p:nvPr/>
        </p:nvPicPr>
        <p:blipFill>
          <a:blip r:embed="rId175">
            <a:alphaModFix/>
          </a:blip>
          <a:stretch>
            <a:fillRect/>
          </a:stretch>
        </p:blipFill>
        <p:spPr>
          <a:xfrm>
            <a:off x="2270253" y="3200935"/>
            <a:ext cx="594299" cy="103592"/>
          </a:xfrm>
          <a:prstGeom prst="rect">
            <a:avLst/>
          </a:prstGeom>
          <a:noFill/>
          <a:ln>
            <a:noFill/>
          </a:ln>
        </p:spPr>
      </p:pic>
      <p:pic>
        <p:nvPicPr>
          <p:cNvPr id="711" name="Google Shape;711;p43"/>
          <p:cNvPicPr preferRelativeResize="0"/>
          <p:nvPr/>
        </p:nvPicPr>
        <p:blipFill>
          <a:blip r:embed="rId176">
            <a:alphaModFix/>
          </a:blip>
          <a:stretch>
            <a:fillRect/>
          </a:stretch>
        </p:blipFill>
        <p:spPr>
          <a:xfrm>
            <a:off x="845048" y="2797002"/>
            <a:ext cx="594300" cy="136689"/>
          </a:xfrm>
          <a:prstGeom prst="rect">
            <a:avLst/>
          </a:prstGeom>
          <a:noFill/>
          <a:ln>
            <a:noFill/>
          </a:ln>
        </p:spPr>
      </p:pic>
      <p:pic>
        <p:nvPicPr>
          <p:cNvPr id="712" name="Google Shape;712;p43"/>
          <p:cNvPicPr preferRelativeResize="0"/>
          <p:nvPr/>
        </p:nvPicPr>
        <p:blipFill>
          <a:blip r:embed="rId177">
            <a:alphaModFix/>
          </a:blip>
          <a:stretch>
            <a:fillRect/>
          </a:stretch>
        </p:blipFill>
        <p:spPr>
          <a:xfrm>
            <a:off x="1956766" y="938567"/>
            <a:ext cx="501900" cy="137187"/>
          </a:xfrm>
          <a:prstGeom prst="rect">
            <a:avLst/>
          </a:prstGeom>
          <a:noFill/>
          <a:ln>
            <a:noFill/>
          </a:ln>
        </p:spPr>
      </p:pic>
      <p:pic>
        <p:nvPicPr>
          <p:cNvPr id="713" name="Google Shape;713;p43"/>
          <p:cNvPicPr preferRelativeResize="0"/>
          <p:nvPr/>
        </p:nvPicPr>
        <p:blipFill>
          <a:blip r:embed="rId178">
            <a:alphaModFix/>
          </a:blip>
          <a:stretch>
            <a:fillRect/>
          </a:stretch>
        </p:blipFill>
        <p:spPr>
          <a:xfrm>
            <a:off x="2542316" y="2357401"/>
            <a:ext cx="411475" cy="283121"/>
          </a:xfrm>
          <a:prstGeom prst="rect">
            <a:avLst/>
          </a:prstGeom>
          <a:noFill/>
          <a:ln>
            <a:noFill/>
          </a:ln>
        </p:spPr>
      </p:pic>
      <p:pic>
        <p:nvPicPr>
          <p:cNvPr id="714" name="Google Shape;714;p43"/>
          <p:cNvPicPr preferRelativeResize="0"/>
          <p:nvPr/>
        </p:nvPicPr>
        <p:blipFill>
          <a:blip r:embed="rId179">
            <a:alphaModFix/>
          </a:blip>
          <a:stretch>
            <a:fillRect/>
          </a:stretch>
        </p:blipFill>
        <p:spPr>
          <a:xfrm>
            <a:off x="4129897" y="2367134"/>
            <a:ext cx="326925" cy="263654"/>
          </a:xfrm>
          <a:prstGeom prst="rect">
            <a:avLst/>
          </a:prstGeom>
          <a:noFill/>
          <a:ln>
            <a:noFill/>
          </a:ln>
        </p:spPr>
      </p:pic>
      <p:pic>
        <p:nvPicPr>
          <p:cNvPr id="715" name="Google Shape;715;p43"/>
          <p:cNvPicPr preferRelativeResize="0"/>
          <p:nvPr/>
        </p:nvPicPr>
        <p:blipFill>
          <a:blip r:embed="rId180">
            <a:alphaModFix/>
          </a:blip>
          <a:stretch>
            <a:fillRect/>
          </a:stretch>
        </p:blipFill>
        <p:spPr>
          <a:xfrm>
            <a:off x="4460749" y="2370480"/>
            <a:ext cx="423125" cy="256962"/>
          </a:xfrm>
          <a:prstGeom prst="rect">
            <a:avLst/>
          </a:prstGeom>
          <a:noFill/>
          <a:ln>
            <a:noFill/>
          </a:ln>
        </p:spPr>
      </p:pic>
      <p:pic>
        <p:nvPicPr>
          <p:cNvPr id="716" name="Google Shape;716;p43"/>
          <p:cNvPicPr preferRelativeResize="0"/>
          <p:nvPr/>
        </p:nvPicPr>
        <p:blipFill>
          <a:blip r:embed="rId181">
            <a:alphaModFix/>
          </a:blip>
          <a:stretch>
            <a:fillRect/>
          </a:stretch>
        </p:blipFill>
        <p:spPr>
          <a:xfrm>
            <a:off x="551217" y="1269097"/>
            <a:ext cx="381875" cy="184560"/>
          </a:xfrm>
          <a:prstGeom prst="rect">
            <a:avLst/>
          </a:prstGeom>
          <a:noFill/>
          <a:ln>
            <a:noFill/>
          </a:ln>
        </p:spPr>
      </p:pic>
      <p:pic>
        <p:nvPicPr>
          <p:cNvPr id="717" name="Google Shape;717;p43"/>
          <p:cNvPicPr preferRelativeResize="0"/>
          <p:nvPr/>
        </p:nvPicPr>
        <p:blipFill>
          <a:blip r:embed="rId182">
            <a:alphaModFix/>
          </a:blip>
          <a:stretch>
            <a:fillRect/>
          </a:stretch>
        </p:blipFill>
        <p:spPr>
          <a:xfrm>
            <a:off x="6817231" y="4528948"/>
            <a:ext cx="411475" cy="250897"/>
          </a:xfrm>
          <a:prstGeom prst="rect">
            <a:avLst/>
          </a:prstGeom>
          <a:noFill/>
          <a:ln>
            <a:noFill/>
          </a:ln>
        </p:spPr>
      </p:pic>
      <p:pic>
        <p:nvPicPr>
          <p:cNvPr id="718" name="Google Shape;718;p43"/>
          <p:cNvPicPr preferRelativeResize="0"/>
          <p:nvPr/>
        </p:nvPicPr>
        <p:blipFill>
          <a:blip r:embed="rId183">
            <a:alphaModFix/>
          </a:blip>
          <a:stretch>
            <a:fillRect/>
          </a:stretch>
        </p:blipFill>
        <p:spPr>
          <a:xfrm>
            <a:off x="3446959" y="3178049"/>
            <a:ext cx="553200" cy="149362"/>
          </a:xfrm>
          <a:prstGeom prst="rect">
            <a:avLst/>
          </a:prstGeom>
          <a:noFill/>
          <a:ln>
            <a:noFill/>
          </a:ln>
        </p:spPr>
      </p:pic>
      <p:pic>
        <p:nvPicPr>
          <p:cNvPr id="719" name="Google Shape;719;p43"/>
          <p:cNvPicPr preferRelativeResize="0"/>
          <p:nvPr/>
        </p:nvPicPr>
        <p:blipFill>
          <a:blip r:embed="rId184">
            <a:alphaModFix/>
          </a:blip>
          <a:stretch>
            <a:fillRect/>
          </a:stretch>
        </p:blipFill>
        <p:spPr>
          <a:xfrm>
            <a:off x="7427526" y="1668757"/>
            <a:ext cx="381850" cy="180741"/>
          </a:xfrm>
          <a:prstGeom prst="rect">
            <a:avLst/>
          </a:prstGeom>
          <a:noFill/>
          <a:ln>
            <a:noFill/>
          </a:ln>
        </p:spPr>
      </p:pic>
      <p:pic>
        <p:nvPicPr>
          <p:cNvPr id="720" name="Google Shape;720;p43"/>
          <p:cNvPicPr preferRelativeResize="0"/>
          <p:nvPr/>
        </p:nvPicPr>
        <p:blipFill>
          <a:blip r:embed="rId185">
            <a:alphaModFix/>
          </a:blip>
          <a:stretch>
            <a:fillRect/>
          </a:stretch>
        </p:blipFill>
        <p:spPr>
          <a:xfrm>
            <a:off x="6337184" y="920446"/>
            <a:ext cx="536375" cy="173428"/>
          </a:xfrm>
          <a:prstGeom prst="rect">
            <a:avLst/>
          </a:prstGeom>
          <a:noFill/>
          <a:ln>
            <a:noFill/>
          </a:ln>
        </p:spPr>
      </p:pic>
      <p:pic>
        <p:nvPicPr>
          <p:cNvPr id="721" name="Google Shape;721;p43"/>
          <p:cNvPicPr preferRelativeResize="0"/>
          <p:nvPr/>
        </p:nvPicPr>
        <p:blipFill>
          <a:blip r:embed="rId186">
            <a:alphaModFix/>
          </a:blip>
          <a:stretch>
            <a:fillRect/>
          </a:stretch>
        </p:blipFill>
        <p:spPr>
          <a:xfrm>
            <a:off x="568888" y="1673511"/>
            <a:ext cx="446700" cy="171233"/>
          </a:xfrm>
          <a:prstGeom prst="rect">
            <a:avLst/>
          </a:prstGeom>
          <a:noFill/>
          <a:ln>
            <a:noFill/>
          </a:ln>
        </p:spPr>
      </p:pic>
      <p:pic>
        <p:nvPicPr>
          <p:cNvPr id="722" name="Google Shape;722;p43"/>
          <p:cNvPicPr preferRelativeResize="0"/>
          <p:nvPr/>
        </p:nvPicPr>
        <p:blipFill>
          <a:blip r:embed="rId187">
            <a:alphaModFix/>
          </a:blip>
          <a:stretch>
            <a:fillRect/>
          </a:stretch>
        </p:blipFill>
        <p:spPr>
          <a:xfrm>
            <a:off x="3910991" y="2113094"/>
            <a:ext cx="446700" cy="77428"/>
          </a:xfrm>
          <a:prstGeom prst="rect">
            <a:avLst/>
          </a:prstGeom>
          <a:noFill/>
          <a:ln>
            <a:noFill/>
          </a:ln>
        </p:spPr>
      </p:pic>
      <p:pic>
        <p:nvPicPr>
          <p:cNvPr id="723" name="Google Shape;723;p43"/>
          <p:cNvPicPr preferRelativeResize="0"/>
          <p:nvPr/>
        </p:nvPicPr>
        <p:blipFill>
          <a:blip r:embed="rId188">
            <a:alphaModFix/>
          </a:blip>
          <a:stretch>
            <a:fillRect/>
          </a:stretch>
        </p:blipFill>
        <p:spPr>
          <a:xfrm>
            <a:off x="4449859" y="4155304"/>
            <a:ext cx="326950" cy="234650"/>
          </a:xfrm>
          <a:prstGeom prst="rect">
            <a:avLst/>
          </a:prstGeom>
          <a:noFill/>
          <a:ln>
            <a:noFill/>
          </a:ln>
        </p:spPr>
      </p:pic>
      <p:pic>
        <p:nvPicPr>
          <p:cNvPr id="724" name="Google Shape;724;p43"/>
          <p:cNvPicPr preferRelativeResize="0"/>
          <p:nvPr/>
        </p:nvPicPr>
        <p:blipFill>
          <a:blip r:embed="rId189">
            <a:alphaModFix/>
          </a:blip>
          <a:stretch>
            <a:fillRect/>
          </a:stretch>
        </p:blipFill>
        <p:spPr>
          <a:xfrm>
            <a:off x="6128213" y="2062858"/>
            <a:ext cx="381850" cy="177900"/>
          </a:xfrm>
          <a:prstGeom prst="rect">
            <a:avLst/>
          </a:prstGeom>
          <a:noFill/>
          <a:ln>
            <a:noFill/>
          </a:ln>
        </p:spPr>
      </p:pic>
      <p:pic>
        <p:nvPicPr>
          <p:cNvPr id="725" name="Google Shape;725;p43"/>
          <p:cNvPicPr preferRelativeResize="0"/>
          <p:nvPr/>
        </p:nvPicPr>
        <p:blipFill>
          <a:blip r:embed="rId190">
            <a:alphaModFix/>
          </a:blip>
          <a:stretch>
            <a:fillRect/>
          </a:stretch>
        </p:blipFill>
        <p:spPr>
          <a:xfrm>
            <a:off x="1043079" y="1703290"/>
            <a:ext cx="446700" cy="111675"/>
          </a:xfrm>
          <a:prstGeom prst="rect">
            <a:avLst/>
          </a:prstGeom>
          <a:noFill/>
          <a:ln>
            <a:noFill/>
          </a:ln>
        </p:spPr>
      </p:pic>
      <p:pic>
        <p:nvPicPr>
          <p:cNvPr id="726" name="Google Shape;726;p43"/>
          <p:cNvPicPr preferRelativeResize="0"/>
          <p:nvPr/>
        </p:nvPicPr>
        <p:blipFill>
          <a:blip r:embed="rId191">
            <a:alphaModFix/>
          </a:blip>
          <a:stretch>
            <a:fillRect/>
          </a:stretch>
        </p:blipFill>
        <p:spPr>
          <a:xfrm>
            <a:off x="367815" y="2067064"/>
            <a:ext cx="513600" cy="169488"/>
          </a:xfrm>
          <a:prstGeom prst="rect">
            <a:avLst/>
          </a:prstGeom>
          <a:noFill/>
          <a:ln>
            <a:noFill/>
          </a:ln>
        </p:spPr>
      </p:pic>
      <p:pic>
        <p:nvPicPr>
          <p:cNvPr id="727" name="Google Shape;727;p43"/>
          <p:cNvPicPr preferRelativeResize="0"/>
          <p:nvPr/>
        </p:nvPicPr>
        <p:blipFill>
          <a:blip r:embed="rId192">
            <a:alphaModFix/>
          </a:blip>
          <a:stretch>
            <a:fillRect/>
          </a:stretch>
        </p:blipFill>
        <p:spPr>
          <a:xfrm>
            <a:off x="2898955" y="3212506"/>
            <a:ext cx="513600" cy="80448"/>
          </a:xfrm>
          <a:prstGeom prst="rect">
            <a:avLst/>
          </a:prstGeom>
          <a:noFill/>
          <a:ln>
            <a:noFill/>
          </a:ln>
        </p:spPr>
      </p:pic>
      <p:pic>
        <p:nvPicPr>
          <p:cNvPr id="728" name="Google Shape;728;p43"/>
          <p:cNvPicPr preferRelativeResize="0"/>
          <p:nvPr/>
        </p:nvPicPr>
        <p:blipFill>
          <a:blip r:embed="rId193">
            <a:alphaModFix/>
          </a:blip>
          <a:stretch>
            <a:fillRect/>
          </a:stretch>
        </p:blipFill>
        <p:spPr>
          <a:xfrm>
            <a:off x="5119688" y="3521634"/>
            <a:ext cx="513600" cy="112992"/>
          </a:xfrm>
          <a:prstGeom prst="rect">
            <a:avLst/>
          </a:prstGeom>
          <a:noFill/>
          <a:ln>
            <a:noFill/>
          </a:ln>
        </p:spPr>
      </p:pic>
      <p:pic>
        <p:nvPicPr>
          <p:cNvPr id="729" name="Google Shape;729;p43"/>
          <p:cNvPicPr preferRelativeResize="0"/>
          <p:nvPr/>
        </p:nvPicPr>
        <p:blipFill>
          <a:blip r:embed="rId194">
            <a:alphaModFix/>
          </a:blip>
          <a:stretch>
            <a:fillRect/>
          </a:stretch>
        </p:blipFill>
        <p:spPr>
          <a:xfrm>
            <a:off x="7639954" y="4580406"/>
            <a:ext cx="414925" cy="147981"/>
          </a:xfrm>
          <a:prstGeom prst="rect">
            <a:avLst/>
          </a:prstGeom>
          <a:noFill/>
          <a:ln>
            <a:noFill/>
          </a:ln>
        </p:spPr>
      </p:pic>
      <p:pic>
        <p:nvPicPr>
          <p:cNvPr id="730" name="Google Shape;730;p43"/>
          <p:cNvPicPr preferRelativeResize="0"/>
          <p:nvPr/>
        </p:nvPicPr>
        <p:blipFill>
          <a:blip r:embed="rId195">
            <a:alphaModFix/>
          </a:blip>
          <a:stretch>
            <a:fillRect/>
          </a:stretch>
        </p:blipFill>
        <p:spPr>
          <a:xfrm>
            <a:off x="7166886" y="2441361"/>
            <a:ext cx="411475" cy="115201"/>
          </a:xfrm>
          <a:prstGeom prst="rect">
            <a:avLst/>
          </a:prstGeom>
          <a:noFill/>
          <a:ln>
            <a:noFill/>
          </a:ln>
        </p:spPr>
      </p:pic>
      <p:pic>
        <p:nvPicPr>
          <p:cNvPr id="731" name="Google Shape;731;p43"/>
          <p:cNvPicPr preferRelativeResize="0"/>
          <p:nvPr/>
        </p:nvPicPr>
        <p:blipFill>
          <a:blip r:embed="rId196">
            <a:alphaModFix/>
          </a:blip>
          <a:stretch>
            <a:fillRect/>
          </a:stretch>
        </p:blipFill>
        <p:spPr>
          <a:xfrm>
            <a:off x="7256730" y="4580400"/>
            <a:ext cx="355200" cy="147991"/>
          </a:xfrm>
          <a:prstGeom prst="rect">
            <a:avLst/>
          </a:prstGeom>
          <a:noFill/>
          <a:ln>
            <a:noFill/>
          </a:ln>
        </p:spPr>
      </p:pic>
      <p:pic>
        <p:nvPicPr>
          <p:cNvPr id="732" name="Google Shape;732;p43"/>
          <p:cNvPicPr preferRelativeResize="0"/>
          <p:nvPr/>
        </p:nvPicPr>
        <p:blipFill>
          <a:blip r:embed="rId197">
            <a:alphaModFix/>
          </a:blip>
          <a:stretch>
            <a:fillRect/>
          </a:stretch>
        </p:blipFill>
        <p:spPr>
          <a:xfrm>
            <a:off x="4034562" y="3191675"/>
            <a:ext cx="446775" cy="122111"/>
          </a:xfrm>
          <a:prstGeom prst="rect">
            <a:avLst/>
          </a:prstGeom>
          <a:noFill/>
          <a:ln>
            <a:noFill/>
          </a:ln>
        </p:spPr>
      </p:pic>
      <p:pic>
        <p:nvPicPr>
          <p:cNvPr id="733" name="Google Shape;733;p43"/>
          <p:cNvPicPr preferRelativeResize="0"/>
          <p:nvPr/>
        </p:nvPicPr>
        <p:blipFill>
          <a:blip r:embed="rId198">
            <a:alphaModFix/>
          </a:blip>
          <a:stretch>
            <a:fillRect/>
          </a:stretch>
        </p:blipFill>
        <p:spPr>
          <a:xfrm>
            <a:off x="64554" y="4229011"/>
            <a:ext cx="707225" cy="87235"/>
          </a:xfrm>
          <a:prstGeom prst="rect">
            <a:avLst/>
          </a:prstGeom>
          <a:noFill/>
          <a:ln>
            <a:noFill/>
          </a:ln>
        </p:spPr>
      </p:pic>
      <p:pic>
        <p:nvPicPr>
          <p:cNvPr id="734" name="Google Shape;734;p43"/>
          <p:cNvPicPr preferRelativeResize="0"/>
          <p:nvPr/>
        </p:nvPicPr>
        <p:blipFill>
          <a:blip r:embed="rId199">
            <a:alphaModFix/>
          </a:blip>
          <a:stretch>
            <a:fillRect/>
          </a:stretch>
        </p:blipFill>
        <p:spPr>
          <a:xfrm>
            <a:off x="8086450" y="4198050"/>
            <a:ext cx="501900" cy="120456"/>
          </a:xfrm>
          <a:prstGeom prst="rect">
            <a:avLst/>
          </a:prstGeom>
          <a:noFill/>
          <a:ln>
            <a:noFill/>
          </a:ln>
        </p:spPr>
      </p:pic>
      <p:pic>
        <p:nvPicPr>
          <p:cNvPr id="735" name="Google Shape;735;p43"/>
          <p:cNvPicPr preferRelativeResize="0"/>
          <p:nvPr/>
        </p:nvPicPr>
        <p:blipFill>
          <a:blip r:embed="rId200">
            <a:alphaModFix/>
          </a:blip>
          <a:stretch>
            <a:fillRect/>
          </a:stretch>
        </p:blipFill>
        <p:spPr>
          <a:xfrm>
            <a:off x="574071" y="4598039"/>
            <a:ext cx="316050" cy="1127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ko-KR" altLang="en-US" dirty="0" err="1"/>
              <a:t>쿠버네티스</a:t>
            </a:r>
            <a:r>
              <a:rPr lang="ko-KR" altLang="en-US" dirty="0"/>
              <a:t> 교육 파트너 </a:t>
            </a:r>
            <a:r>
              <a:rPr lang="en-US" sz="1300" dirty="0"/>
              <a:t>Kubernetes Training Partners (KTP)</a:t>
            </a:r>
            <a:endParaRPr dirty="0"/>
          </a:p>
        </p:txBody>
      </p:sp>
      <p:sp>
        <p:nvSpPr>
          <p:cNvPr id="741" name="Google Shape;741;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ko-KR" altLang="en-US" sz="1900" dirty="0"/>
              <a:t>클라우드 네이티브 기술 교육에 대해 심도있는 경험을 가진 검증된 교육 제공업체를 말합니다</a:t>
            </a:r>
            <a:r>
              <a:rPr lang="en-US" altLang="ko-KR" sz="1900" dirty="0"/>
              <a:t>.</a:t>
            </a:r>
            <a:endParaRPr lang="ko-KR" altLang="en-US" sz="1900" dirty="0"/>
          </a:p>
          <a:p>
            <a:pPr marL="0" lvl="0" indent="0" algn="l" rtl="0">
              <a:spcBef>
                <a:spcPts val="800"/>
              </a:spcBef>
              <a:spcAft>
                <a:spcPts val="0"/>
              </a:spcAft>
              <a:buNone/>
            </a:pPr>
            <a:r>
              <a:rPr lang="en-US" sz="1400" dirty="0">
                <a:solidFill>
                  <a:srgbClr val="676767"/>
                </a:solidFill>
                <a:highlight>
                  <a:srgbClr val="FFFFFF"/>
                </a:highlight>
              </a:rPr>
              <a:t>Certified Kubernetes Administrator (CKA) </a:t>
            </a:r>
            <a:r>
              <a:rPr lang="ko-KR" altLang="en-US" sz="1400" dirty="0">
                <a:solidFill>
                  <a:srgbClr val="676767"/>
                </a:solidFill>
                <a:highlight>
                  <a:srgbClr val="FFFFFF"/>
                </a:highlight>
              </a:rPr>
              <a:t>및 </a:t>
            </a:r>
            <a:r>
              <a:rPr lang="en-US" sz="1400" dirty="0">
                <a:solidFill>
                  <a:srgbClr val="676767"/>
                </a:solidFill>
                <a:highlight>
                  <a:srgbClr val="FFFFFF"/>
                </a:highlight>
              </a:rPr>
              <a:t>Certified Kubernetes Application Developer (CKAD) </a:t>
            </a:r>
            <a:r>
              <a:rPr lang="ko-KR" altLang="en-US" sz="1400" dirty="0">
                <a:solidFill>
                  <a:srgbClr val="676767"/>
                </a:solidFill>
                <a:highlight>
                  <a:srgbClr val="FFFFFF"/>
                </a:highlight>
              </a:rPr>
              <a:t>시험에 직접 </a:t>
            </a:r>
            <a:r>
              <a:rPr lang="ko-KR" altLang="en-US" sz="1400" dirty="0" err="1">
                <a:solidFill>
                  <a:srgbClr val="676767"/>
                </a:solidFill>
                <a:highlight>
                  <a:srgbClr val="FFFFFF"/>
                </a:highlight>
              </a:rPr>
              <a:t>매핑되는</a:t>
            </a:r>
            <a:r>
              <a:rPr lang="ko-KR" altLang="en-US" sz="1400" dirty="0">
                <a:solidFill>
                  <a:srgbClr val="676767"/>
                </a:solidFill>
                <a:highlight>
                  <a:srgbClr val="FFFFFF"/>
                </a:highlight>
              </a:rPr>
              <a:t> 전문 교육을 </a:t>
            </a:r>
            <a:r>
              <a:rPr lang="en-US" altLang="ko-KR" sz="1400" dirty="0">
                <a:solidFill>
                  <a:srgbClr val="676767"/>
                </a:solidFill>
                <a:highlight>
                  <a:srgbClr val="FFFFFF"/>
                </a:highlight>
              </a:rPr>
              <a:t>	</a:t>
            </a:r>
            <a:r>
              <a:rPr lang="ko-KR" altLang="en-US" sz="1400" dirty="0">
                <a:solidFill>
                  <a:srgbClr val="676767"/>
                </a:solidFill>
                <a:highlight>
                  <a:srgbClr val="FFFFFF"/>
                </a:highlight>
              </a:rPr>
              <a:t>찾고 있는 개인 또는 기업은 매우 엄격한 자격 절차를 통과한 </a:t>
            </a:r>
            <a:r>
              <a:rPr lang="en-US" altLang="ko-KR" sz="1400" dirty="0">
                <a:solidFill>
                  <a:srgbClr val="676767"/>
                </a:solidFill>
                <a:highlight>
                  <a:srgbClr val="FFFFFF"/>
                </a:highlight>
              </a:rPr>
              <a:t>KTP </a:t>
            </a:r>
            <a:r>
              <a:rPr lang="ko-KR" altLang="en-US" sz="1400" dirty="0">
                <a:solidFill>
                  <a:srgbClr val="676767"/>
                </a:solidFill>
                <a:highlight>
                  <a:srgbClr val="FFFFFF"/>
                </a:highlight>
              </a:rPr>
              <a:t>목록에서 선택할 수 있습니다</a:t>
            </a:r>
            <a:r>
              <a:rPr lang="en-US" altLang="ko-KR" sz="1400" dirty="0">
                <a:solidFill>
                  <a:srgbClr val="676767"/>
                </a:solidFill>
                <a:highlight>
                  <a:srgbClr val="FFFFFF"/>
                </a:highlight>
              </a:rPr>
              <a:t>.</a:t>
            </a:r>
            <a:endParaRPr lang="en-US" sz="1400" dirty="0">
              <a:solidFill>
                <a:srgbClr val="676767"/>
              </a:solidFill>
              <a:highlight>
                <a:srgbClr val="FFFFFF"/>
              </a:highlight>
            </a:endParaRPr>
          </a:p>
          <a:p>
            <a:pPr marL="457200" lvl="0" indent="-349250" algn="l" rtl="0">
              <a:spcBef>
                <a:spcPts val="800"/>
              </a:spcBef>
              <a:spcAft>
                <a:spcPts val="0"/>
              </a:spcAft>
              <a:buClr>
                <a:srgbClr val="000000"/>
              </a:buClr>
              <a:buSzPts val="1900"/>
              <a:buChar char="•"/>
            </a:pPr>
            <a:r>
              <a:rPr lang="en-US" sz="1900" b="1" u="sng" dirty="0">
                <a:solidFill>
                  <a:schemeClr val="hlink"/>
                </a:solidFill>
                <a:hlinkClick r:id="rId3"/>
              </a:rPr>
              <a:t>KTP</a:t>
            </a:r>
            <a:r>
              <a:rPr lang="ko-KR" altLang="en-US" sz="1900" b="1" dirty="0"/>
              <a:t>가 되기 위한 요구 사항</a:t>
            </a:r>
            <a:r>
              <a:rPr lang="en-US" altLang="ko-KR" sz="1900" b="1" dirty="0"/>
              <a:t>:</a:t>
            </a:r>
            <a:endParaRPr sz="1900" b="1" dirty="0"/>
          </a:p>
          <a:p>
            <a:pPr marL="914400" lvl="1" indent="-323850" algn="l" rtl="0">
              <a:spcBef>
                <a:spcPts val="0"/>
              </a:spcBef>
              <a:spcAft>
                <a:spcPts val="0"/>
              </a:spcAft>
              <a:buSzPts val="1500"/>
              <a:buChar char="–"/>
            </a:pPr>
            <a:r>
              <a:rPr lang="en-US" dirty="0"/>
              <a:t>CNCF </a:t>
            </a:r>
            <a:r>
              <a:rPr lang="ko-KR" altLang="en-US" dirty="0"/>
              <a:t>회원일 것 </a:t>
            </a:r>
            <a:r>
              <a:rPr lang="en-US" altLang="ko-KR" dirty="0"/>
              <a:t>(KCSP </a:t>
            </a:r>
            <a:r>
              <a:rPr lang="ko-KR" altLang="en-US" dirty="0"/>
              <a:t>필수 사항</a:t>
            </a:r>
            <a:r>
              <a:rPr lang="en-US" altLang="ko-KR" dirty="0"/>
              <a:t>)</a:t>
            </a:r>
            <a:endParaRPr lang="en-US" dirty="0"/>
          </a:p>
          <a:p>
            <a:pPr marL="914400" lvl="1" indent="-323850" algn="l" rtl="0">
              <a:spcBef>
                <a:spcPts val="0"/>
              </a:spcBef>
              <a:spcAft>
                <a:spcPts val="0"/>
              </a:spcAft>
              <a:buSzPts val="1500"/>
              <a:buChar char="–"/>
            </a:pPr>
            <a:r>
              <a:rPr lang="ko-KR" altLang="en-US" dirty="0" err="1"/>
              <a:t>쿠버네티스</a:t>
            </a:r>
            <a:r>
              <a:rPr lang="ko-KR" altLang="en-US" dirty="0"/>
              <a:t> 교육 </a:t>
            </a:r>
            <a:r>
              <a:rPr lang="ko-KR" altLang="en-US" dirty="0" err="1"/>
              <a:t>오퍼</a:t>
            </a:r>
            <a:r>
              <a:rPr lang="ko-KR" altLang="en-US" dirty="0"/>
              <a:t> 정보를 포함한 랜딩 페이지</a:t>
            </a:r>
            <a:endParaRPr lang="en-US" dirty="0"/>
          </a:p>
          <a:p>
            <a:pPr marL="914400" lvl="1" indent="-323850" algn="l" rtl="0">
              <a:spcBef>
                <a:spcPts val="0"/>
              </a:spcBef>
              <a:spcAft>
                <a:spcPts val="0"/>
              </a:spcAft>
              <a:buSzPts val="1500"/>
              <a:buChar char="–"/>
            </a:pPr>
            <a:r>
              <a:rPr lang="ko-KR" altLang="en-US" dirty="0"/>
              <a:t>경험과 품질에 대해 엄격한 벤치마크를 충족하여 교육 역량을 입증할 수 있는 능력</a:t>
            </a:r>
            <a:endParaRPr lang="en-US" dirty="0"/>
          </a:p>
          <a:p>
            <a:pPr marL="914400" lvl="1" indent="-323850" algn="l" rtl="0">
              <a:spcBef>
                <a:spcPts val="0"/>
              </a:spcBef>
              <a:spcAft>
                <a:spcPts val="0"/>
              </a:spcAft>
              <a:buSzPts val="1500"/>
              <a:buChar char="–"/>
            </a:pPr>
            <a:r>
              <a:rPr lang="ko-KR" altLang="en-US" dirty="0"/>
              <a:t>기존 </a:t>
            </a:r>
            <a:r>
              <a:rPr lang="en-US" u="sng" dirty="0">
                <a:solidFill>
                  <a:schemeClr val="hlink"/>
                </a:solidFill>
                <a:hlinkClick r:id="rId4"/>
              </a:rPr>
              <a:t>KCSP</a:t>
            </a:r>
            <a:r>
              <a:rPr lang="en-US" dirty="0"/>
              <a:t> </a:t>
            </a:r>
            <a:r>
              <a:rPr lang="ko-KR" altLang="en-US" dirty="0"/>
              <a:t>또는 </a:t>
            </a:r>
            <a:r>
              <a:rPr lang="en-US" altLang="ko-KR" dirty="0"/>
              <a:t>KCSP </a:t>
            </a:r>
            <a:r>
              <a:rPr lang="ko-KR" altLang="en-US" dirty="0"/>
              <a:t>요구 사항에 대해 충분한 숙련도를 입증할 수 있는 경우</a:t>
            </a:r>
            <a:endParaRPr lang="en-US" dirty="0"/>
          </a:p>
          <a:p>
            <a:pPr marL="914400" lvl="1" indent="-323850" algn="l" rtl="0">
              <a:spcBef>
                <a:spcPts val="0"/>
              </a:spcBef>
              <a:spcAft>
                <a:spcPts val="0"/>
              </a:spcAft>
              <a:buSzPts val="1500"/>
              <a:buChar char="–"/>
            </a:pPr>
            <a:r>
              <a:rPr lang="en-US" u="sng" dirty="0">
                <a:solidFill>
                  <a:schemeClr val="hlink"/>
                </a:solidFill>
                <a:hlinkClick r:id="rId5"/>
              </a:rPr>
              <a:t>CKA</a:t>
            </a:r>
            <a:r>
              <a:rPr lang="en-US" dirty="0"/>
              <a:t> </a:t>
            </a:r>
            <a:r>
              <a:rPr lang="ko-KR" altLang="en-US" dirty="0"/>
              <a:t>및</a:t>
            </a:r>
            <a:r>
              <a:rPr lang="en-US" altLang="ko-KR" dirty="0"/>
              <a:t>/</a:t>
            </a:r>
            <a:r>
              <a:rPr lang="ko-KR" altLang="en-US" dirty="0"/>
              <a:t>또는 </a:t>
            </a:r>
            <a:r>
              <a:rPr lang="en-US" u="sng" dirty="0">
                <a:solidFill>
                  <a:schemeClr val="hlink"/>
                </a:solidFill>
                <a:hlinkClick r:id="rId6"/>
              </a:rPr>
              <a:t>CKAD</a:t>
            </a:r>
            <a:r>
              <a:rPr lang="en-US" dirty="0"/>
              <a:t> </a:t>
            </a:r>
            <a:r>
              <a:rPr lang="ko-KR" altLang="en-US" dirty="0"/>
              <a:t>시험에 대한 </a:t>
            </a:r>
            <a:r>
              <a:rPr lang="ko-KR" altLang="en-US" dirty="0" err="1"/>
              <a:t>리셀러</a:t>
            </a:r>
            <a:endParaRPr lang="en-US" dirty="0"/>
          </a:p>
          <a:p>
            <a:pPr marL="914400" lvl="1" indent="-323850" algn="l" rtl="0">
              <a:spcBef>
                <a:spcPts val="0"/>
              </a:spcBef>
              <a:spcAft>
                <a:spcPts val="0"/>
              </a:spcAft>
              <a:buSzPts val="1500"/>
              <a:buChar char="–"/>
            </a:pPr>
            <a:r>
              <a:rPr lang="ko-KR" altLang="en-US" dirty="0"/>
              <a:t>현재 요구 사항은 </a:t>
            </a:r>
            <a:r>
              <a:rPr lang="en-US" u="sng" dirty="0">
                <a:solidFill>
                  <a:schemeClr val="hlink"/>
                </a:solidFill>
                <a:hlinkClick r:id="rId3"/>
              </a:rPr>
              <a:t>KTP </a:t>
            </a:r>
            <a:r>
              <a:rPr lang="ko-KR" altLang="en-US" u="sng" dirty="0">
                <a:solidFill>
                  <a:schemeClr val="hlink"/>
                </a:solidFill>
                <a:hlinkClick r:id="rId3"/>
              </a:rPr>
              <a:t>프로그램</a:t>
            </a:r>
            <a:r>
              <a:rPr lang="ko-KR" altLang="en-US" dirty="0"/>
              <a:t>에서 찾을 수 있습니다</a:t>
            </a:r>
            <a:r>
              <a:rPr lang="en-US" altLang="ko-KR" dirty="0"/>
              <a:t>.</a:t>
            </a:r>
            <a:endParaRPr lang="en-US" dirty="0"/>
          </a:p>
          <a:p>
            <a:pPr marL="0" lvl="0" indent="0" algn="l" rtl="0">
              <a:spcBef>
                <a:spcPts val="800"/>
              </a:spcBef>
              <a:spcAft>
                <a:spcPts val="0"/>
              </a:spcAft>
              <a:buNone/>
            </a:pPr>
            <a:endParaRPr lang="en-US" dirty="0"/>
          </a:p>
        </p:txBody>
      </p:sp>
      <p:pic>
        <p:nvPicPr>
          <p:cNvPr id="742" name="Google Shape;742;p44"/>
          <p:cNvPicPr preferRelativeResize="0"/>
          <p:nvPr/>
        </p:nvPicPr>
        <p:blipFill>
          <a:blip r:embed="rId7">
            <a:alphaModFix/>
          </a:blip>
          <a:stretch>
            <a:fillRect/>
          </a:stretch>
        </p:blipFill>
        <p:spPr>
          <a:xfrm>
            <a:off x="7942781" y="3889582"/>
            <a:ext cx="1253927" cy="12539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50</a:t>
            </a:r>
            <a:r>
              <a:rPr lang="ko-KR" altLang="en-US" dirty="0"/>
              <a:t>개 이상의 </a:t>
            </a:r>
            <a:r>
              <a:rPr lang="ko-KR" altLang="en-US" dirty="0" err="1"/>
              <a:t>쿠버네티스</a:t>
            </a:r>
            <a:r>
              <a:rPr lang="ko-KR" altLang="en-US" dirty="0"/>
              <a:t> 교육 파트너 </a:t>
            </a:r>
            <a:r>
              <a:rPr lang="en-US" dirty="0"/>
              <a:t>(KTP)</a:t>
            </a:r>
            <a:endParaRPr dirty="0"/>
          </a:p>
        </p:txBody>
      </p:sp>
      <p:pic>
        <p:nvPicPr>
          <p:cNvPr id="748" name="Google Shape;748;p45"/>
          <p:cNvPicPr preferRelativeResize="0"/>
          <p:nvPr/>
        </p:nvPicPr>
        <p:blipFill>
          <a:blip r:embed="rId3">
            <a:alphaModFix/>
          </a:blip>
          <a:stretch>
            <a:fillRect/>
          </a:stretch>
        </p:blipFill>
        <p:spPr>
          <a:xfrm>
            <a:off x="7411579" y="2978851"/>
            <a:ext cx="622562" cy="559041"/>
          </a:xfrm>
          <a:prstGeom prst="rect">
            <a:avLst/>
          </a:prstGeom>
          <a:noFill/>
          <a:ln>
            <a:noFill/>
          </a:ln>
        </p:spPr>
      </p:pic>
      <p:pic>
        <p:nvPicPr>
          <p:cNvPr id="749" name="Google Shape;749;p45"/>
          <p:cNvPicPr preferRelativeResize="0"/>
          <p:nvPr/>
        </p:nvPicPr>
        <p:blipFill rotWithShape="1">
          <a:blip r:embed="rId4">
            <a:alphaModFix/>
          </a:blip>
          <a:srcRect l="13190" t="6112" r="6867"/>
          <a:stretch/>
        </p:blipFill>
        <p:spPr>
          <a:xfrm>
            <a:off x="3366222" y="2215165"/>
            <a:ext cx="551673" cy="565546"/>
          </a:xfrm>
          <a:prstGeom prst="rect">
            <a:avLst/>
          </a:prstGeom>
          <a:noFill/>
          <a:ln>
            <a:noFill/>
          </a:ln>
        </p:spPr>
      </p:pic>
      <p:pic>
        <p:nvPicPr>
          <p:cNvPr id="750" name="Google Shape;750;p45"/>
          <p:cNvPicPr preferRelativeResize="0"/>
          <p:nvPr/>
        </p:nvPicPr>
        <p:blipFill>
          <a:blip r:embed="rId5">
            <a:alphaModFix/>
          </a:blip>
          <a:stretch>
            <a:fillRect/>
          </a:stretch>
        </p:blipFill>
        <p:spPr>
          <a:xfrm>
            <a:off x="2952490" y="3691390"/>
            <a:ext cx="744625" cy="456091"/>
          </a:xfrm>
          <a:prstGeom prst="rect">
            <a:avLst/>
          </a:prstGeom>
          <a:noFill/>
          <a:ln>
            <a:noFill/>
          </a:ln>
        </p:spPr>
      </p:pic>
      <p:pic>
        <p:nvPicPr>
          <p:cNvPr id="751" name="Google Shape;751;p45"/>
          <p:cNvPicPr preferRelativeResize="0"/>
          <p:nvPr/>
        </p:nvPicPr>
        <p:blipFill rotWithShape="1">
          <a:blip r:embed="rId6">
            <a:alphaModFix/>
          </a:blip>
          <a:srcRect t="24378" b="19242"/>
          <a:stretch/>
        </p:blipFill>
        <p:spPr>
          <a:xfrm>
            <a:off x="28158" y="4349631"/>
            <a:ext cx="923875" cy="319440"/>
          </a:xfrm>
          <a:prstGeom prst="rect">
            <a:avLst/>
          </a:prstGeom>
          <a:noFill/>
          <a:ln>
            <a:noFill/>
          </a:ln>
        </p:spPr>
      </p:pic>
      <p:pic>
        <p:nvPicPr>
          <p:cNvPr id="752" name="Google Shape;752;p45"/>
          <p:cNvPicPr preferRelativeResize="0"/>
          <p:nvPr/>
        </p:nvPicPr>
        <p:blipFill>
          <a:blip r:embed="rId7">
            <a:alphaModFix/>
          </a:blip>
          <a:stretch>
            <a:fillRect/>
          </a:stretch>
        </p:blipFill>
        <p:spPr>
          <a:xfrm>
            <a:off x="77810" y="2334882"/>
            <a:ext cx="1119310" cy="326111"/>
          </a:xfrm>
          <a:prstGeom prst="rect">
            <a:avLst/>
          </a:prstGeom>
          <a:noFill/>
          <a:ln>
            <a:noFill/>
          </a:ln>
        </p:spPr>
      </p:pic>
      <p:pic>
        <p:nvPicPr>
          <p:cNvPr id="753" name="Google Shape;753;p45"/>
          <p:cNvPicPr preferRelativeResize="0"/>
          <p:nvPr/>
        </p:nvPicPr>
        <p:blipFill rotWithShape="1">
          <a:blip r:embed="rId8">
            <a:alphaModFix/>
          </a:blip>
          <a:srcRect l="7801" r="7860"/>
          <a:stretch/>
        </p:blipFill>
        <p:spPr>
          <a:xfrm>
            <a:off x="2269263" y="1051031"/>
            <a:ext cx="883999" cy="284908"/>
          </a:xfrm>
          <a:prstGeom prst="rect">
            <a:avLst/>
          </a:prstGeom>
          <a:noFill/>
          <a:ln>
            <a:noFill/>
          </a:ln>
        </p:spPr>
      </p:pic>
      <p:pic>
        <p:nvPicPr>
          <p:cNvPr id="754" name="Google Shape;754;p45"/>
          <p:cNvPicPr preferRelativeResize="0"/>
          <p:nvPr/>
        </p:nvPicPr>
        <p:blipFill>
          <a:blip r:embed="rId9">
            <a:alphaModFix/>
          </a:blip>
          <a:stretch>
            <a:fillRect/>
          </a:stretch>
        </p:blipFill>
        <p:spPr>
          <a:xfrm>
            <a:off x="3534172" y="1577033"/>
            <a:ext cx="665700" cy="442050"/>
          </a:xfrm>
          <a:prstGeom prst="rect">
            <a:avLst/>
          </a:prstGeom>
          <a:noFill/>
          <a:ln>
            <a:noFill/>
          </a:ln>
        </p:spPr>
      </p:pic>
      <p:pic>
        <p:nvPicPr>
          <p:cNvPr id="755" name="Google Shape;755;p45"/>
          <p:cNvPicPr preferRelativeResize="0"/>
          <p:nvPr/>
        </p:nvPicPr>
        <p:blipFill>
          <a:blip r:embed="rId10">
            <a:alphaModFix/>
          </a:blip>
          <a:stretch>
            <a:fillRect/>
          </a:stretch>
        </p:blipFill>
        <p:spPr>
          <a:xfrm>
            <a:off x="8158550" y="1549193"/>
            <a:ext cx="946843" cy="497729"/>
          </a:xfrm>
          <a:prstGeom prst="rect">
            <a:avLst/>
          </a:prstGeom>
          <a:noFill/>
          <a:ln>
            <a:noFill/>
          </a:ln>
        </p:spPr>
      </p:pic>
      <p:pic>
        <p:nvPicPr>
          <p:cNvPr id="756" name="Google Shape;756;p45"/>
          <p:cNvPicPr preferRelativeResize="0"/>
          <p:nvPr/>
        </p:nvPicPr>
        <p:blipFill>
          <a:blip r:embed="rId11">
            <a:alphaModFix/>
          </a:blip>
          <a:stretch>
            <a:fillRect/>
          </a:stretch>
        </p:blipFill>
        <p:spPr>
          <a:xfrm>
            <a:off x="1118310" y="1490620"/>
            <a:ext cx="614875" cy="614875"/>
          </a:xfrm>
          <a:prstGeom prst="rect">
            <a:avLst/>
          </a:prstGeom>
          <a:noFill/>
          <a:ln>
            <a:noFill/>
          </a:ln>
        </p:spPr>
      </p:pic>
      <p:pic>
        <p:nvPicPr>
          <p:cNvPr id="757" name="Google Shape;757;p45"/>
          <p:cNvPicPr preferRelativeResize="0"/>
          <p:nvPr/>
        </p:nvPicPr>
        <p:blipFill>
          <a:blip r:embed="rId12">
            <a:alphaModFix/>
          </a:blip>
          <a:stretch>
            <a:fillRect/>
          </a:stretch>
        </p:blipFill>
        <p:spPr>
          <a:xfrm>
            <a:off x="5162939" y="1530683"/>
            <a:ext cx="665699" cy="534749"/>
          </a:xfrm>
          <a:prstGeom prst="rect">
            <a:avLst/>
          </a:prstGeom>
          <a:noFill/>
          <a:ln>
            <a:noFill/>
          </a:ln>
        </p:spPr>
      </p:pic>
      <p:pic>
        <p:nvPicPr>
          <p:cNvPr id="758" name="Google Shape;758;p45"/>
          <p:cNvPicPr preferRelativeResize="0"/>
          <p:nvPr/>
        </p:nvPicPr>
        <p:blipFill>
          <a:blip r:embed="rId13">
            <a:alphaModFix/>
          </a:blip>
          <a:stretch>
            <a:fillRect/>
          </a:stretch>
        </p:blipFill>
        <p:spPr>
          <a:xfrm>
            <a:off x="6168358" y="2322414"/>
            <a:ext cx="962177" cy="351048"/>
          </a:xfrm>
          <a:prstGeom prst="rect">
            <a:avLst/>
          </a:prstGeom>
          <a:noFill/>
          <a:ln>
            <a:noFill/>
          </a:ln>
        </p:spPr>
      </p:pic>
      <p:pic>
        <p:nvPicPr>
          <p:cNvPr id="759" name="Google Shape;759;p45"/>
          <p:cNvPicPr preferRelativeResize="0"/>
          <p:nvPr/>
        </p:nvPicPr>
        <p:blipFill>
          <a:blip r:embed="rId14">
            <a:alphaModFix/>
          </a:blip>
          <a:stretch>
            <a:fillRect/>
          </a:stretch>
        </p:blipFill>
        <p:spPr>
          <a:xfrm>
            <a:off x="5990731" y="4355307"/>
            <a:ext cx="1074750" cy="308087"/>
          </a:xfrm>
          <a:prstGeom prst="rect">
            <a:avLst/>
          </a:prstGeom>
          <a:noFill/>
          <a:ln>
            <a:noFill/>
          </a:ln>
        </p:spPr>
      </p:pic>
      <p:pic>
        <p:nvPicPr>
          <p:cNvPr id="760" name="Google Shape;760;p45"/>
          <p:cNvPicPr preferRelativeResize="0"/>
          <p:nvPr/>
        </p:nvPicPr>
        <p:blipFill>
          <a:blip r:embed="rId15">
            <a:alphaModFix/>
          </a:blip>
          <a:stretch>
            <a:fillRect/>
          </a:stretch>
        </p:blipFill>
        <p:spPr>
          <a:xfrm>
            <a:off x="5062423" y="2290883"/>
            <a:ext cx="841109" cy="414110"/>
          </a:xfrm>
          <a:prstGeom prst="rect">
            <a:avLst/>
          </a:prstGeom>
          <a:noFill/>
          <a:ln>
            <a:noFill/>
          </a:ln>
        </p:spPr>
      </p:pic>
      <p:pic>
        <p:nvPicPr>
          <p:cNvPr id="761" name="Google Shape;761;p45"/>
          <p:cNvPicPr preferRelativeResize="0"/>
          <p:nvPr/>
        </p:nvPicPr>
        <p:blipFill>
          <a:blip r:embed="rId16">
            <a:alphaModFix/>
          </a:blip>
          <a:stretch>
            <a:fillRect/>
          </a:stretch>
        </p:blipFill>
        <p:spPr>
          <a:xfrm>
            <a:off x="8115469" y="3831633"/>
            <a:ext cx="1033025" cy="175605"/>
          </a:xfrm>
          <a:prstGeom prst="rect">
            <a:avLst/>
          </a:prstGeom>
          <a:noFill/>
          <a:ln>
            <a:noFill/>
          </a:ln>
        </p:spPr>
      </p:pic>
      <p:pic>
        <p:nvPicPr>
          <p:cNvPr id="762" name="Google Shape;762;p45"/>
          <p:cNvPicPr preferRelativeResize="0"/>
          <p:nvPr/>
        </p:nvPicPr>
        <p:blipFill>
          <a:blip r:embed="rId17">
            <a:alphaModFix/>
          </a:blip>
          <a:stretch>
            <a:fillRect/>
          </a:stretch>
        </p:blipFill>
        <p:spPr>
          <a:xfrm>
            <a:off x="4309093" y="1570016"/>
            <a:ext cx="744625" cy="456083"/>
          </a:xfrm>
          <a:prstGeom prst="rect">
            <a:avLst/>
          </a:prstGeom>
          <a:noFill/>
          <a:ln>
            <a:noFill/>
          </a:ln>
        </p:spPr>
      </p:pic>
      <p:pic>
        <p:nvPicPr>
          <p:cNvPr id="763" name="Google Shape;763;p45"/>
          <p:cNvPicPr preferRelativeResize="0"/>
          <p:nvPr/>
        </p:nvPicPr>
        <p:blipFill>
          <a:blip r:embed="rId18">
            <a:alphaModFix/>
          </a:blip>
          <a:stretch>
            <a:fillRect/>
          </a:stretch>
        </p:blipFill>
        <p:spPr>
          <a:xfrm>
            <a:off x="99939" y="1701115"/>
            <a:ext cx="909150" cy="193886"/>
          </a:xfrm>
          <a:prstGeom prst="rect">
            <a:avLst/>
          </a:prstGeom>
          <a:noFill/>
          <a:ln>
            <a:noFill/>
          </a:ln>
        </p:spPr>
      </p:pic>
      <p:pic>
        <p:nvPicPr>
          <p:cNvPr id="764" name="Google Shape;764;p45"/>
          <p:cNvPicPr preferRelativeResize="0"/>
          <p:nvPr/>
        </p:nvPicPr>
        <p:blipFill>
          <a:blip r:embed="rId19">
            <a:alphaModFix/>
          </a:blip>
          <a:stretch>
            <a:fillRect/>
          </a:stretch>
        </p:blipFill>
        <p:spPr>
          <a:xfrm>
            <a:off x="4695725" y="3758140"/>
            <a:ext cx="1033025" cy="322592"/>
          </a:xfrm>
          <a:prstGeom prst="rect">
            <a:avLst/>
          </a:prstGeom>
          <a:noFill/>
          <a:ln>
            <a:noFill/>
          </a:ln>
        </p:spPr>
      </p:pic>
      <p:pic>
        <p:nvPicPr>
          <p:cNvPr id="765" name="Google Shape;765;p45"/>
          <p:cNvPicPr preferRelativeResize="0"/>
          <p:nvPr/>
        </p:nvPicPr>
        <p:blipFill>
          <a:blip r:embed="rId20">
            <a:alphaModFix/>
          </a:blip>
          <a:stretch>
            <a:fillRect/>
          </a:stretch>
        </p:blipFill>
        <p:spPr>
          <a:xfrm>
            <a:off x="2906327" y="2950942"/>
            <a:ext cx="713809" cy="614859"/>
          </a:xfrm>
          <a:prstGeom prst="rect">
            <a:avLst/>
          </a:prstGeom>
          <a:noFill/>
          <a:ln>
            <a:noFill/>
          </a:ln>
        </p:spPr>
      </p:pic>
      <p:pic>
        <p:nvPicPr>
          <p:cNvPr id="766" name="Google Shape;766;p45"/>
          <p:cNvPicPr preferRelativeResize="0"/>
          <p:nvPr/>
        </p:nvPicPr>
        <p:blipFill rotWithShape="1">
          <a:blip r:embed="rId21">
            <a:alphaModFix/>
          </a:blip>
          <a:srcRect l="9694" r="15038"/>
          <a:stretch/>
        </p:blipFill>
        <p:spPr>
          <a:xfrm>
            <a:off x="4711422" y="3008209"/>
            <a:ext cx="622562" cy="500323"/>
          </a:xfrm>
          <a:prstGeom prst="rect">
            <a:avLst/>
          </a:prstGeom>
          <a:noFill/>
          <a:ln>
            <a:noFill/>
          </a:ln>
        </p:spPr>
      </p:pic>
      <p:pic>
        <p:nvPicPr>
          <p:cNvPr id="767" name="Google Shape;767;p45"/>
          <p:cNvPicPr preferRelativeResize="0"/>
          <p:nvPr/>
        </p:nvPicPr>
        <p:blipFill>
          <a:blip r:embed="rId22">
            <a:alphaModFix/>
          </a:blip>
          <a:stretch>
            <a:fillRect/>
          </a:stretch>
        </p:blipFill>
        <p:spPr>
          <a:xfrm>
            <a:off x="5425020" y="3041860"/>
            <a:ext cx="622562" cy="433022"/>
          </a:xfrm>
          <a:prstGeom prst="rect">
            <a:avLst/>
          </a:prstGeom>
          <a:noFill/>
          <a:ln>
            <a:noFill/>
          </a:ln>
        </p:spPr>
      </p:pic>
      <p:pic>
        <p:nvPicPr>
          <p:cNvPr id="768" name="Google Shape;768;p45"/>
          <p:cNvPicPr preferRelativeResize="0"/>
          <p:nvPr/>
        </p:nvPicPr>
        <p:blipFill>
          <a:blip r:embed="rId23">
            <a:alphaModFix/>
          </a:blip>
          <a:stretch>
            <a:fillRect/>
          </a:stretch>
        </p:blipFill>
        <p:spPr>
          <a:xfrm>
            <a:off x="7048204" y="1677915"/>
            <a:ext cx="1001125" cy="240284"/>
          </a:xfrm>
          <a:prstGeom prst="rect">
            <a:avLst/>
          </a:prstGeom>
          <a:noFill/>
          <a:ln>
            <a:noFill/>
          </a:ln>
        </p:spPr>
      </p:pic>
      <p:pic>
        <p:nvPicPr>
          <p:cNvPr id="769" name="Google Shape;769;p45"/>
          <p:cNvPicPr preferRelativeResize="0"/>
          <p:nvPr/>
        </p:nvPicPr>
        <p:blipFill>
          <a:blip r:embed="rId24">
            <a:alphaModFix/>
          </a:blip>
          <a:stretch>
            <a:fillRect/>
          </a:stretch>
        </p:blipFill>
        <p:spPr>
          <a:xfrm>
            <a:off x="43600" y="965545"/>
            <a:ext cx="744625" cy="455880"/>
          </a:xfrm>
          <a:prstGeom prst="rect">
            <a:avLst/>
          </a:prstGeom>
          <a:noFill/>
          <a:ln>
            <a:noFill/>
          </a:ln>
        </p:spPr>
      </p:pic>
      <p:pic>
        <p:nvPicPr>
          <p:cNvPr id="770" name="Google Shape;770;p45"/>
          <p:cNvPicPr preferRelativeResize="0"/>
          <p:nvPr/>
        </p:nvPicPr>
        <p:blipFill>
          <a:blip r:embed="rId25">
            <a:alphaModFix/>
          </a:blip>
          <a:stretch>
            <a:fillRect/>
          </a:stretch>
        </p:blipFill>
        <p:spPr>
          <a:xfrm>
            <a:off x="1074169" y="1098018"/>
            <a:ext cx="909150" cy="190934"/>
          </a:xfrm>
          <a:prstGeom prst="rect">
            <a:avLst/>
          </a:prstGeom>
          <a:noFill/>
          <a:ln>
            <a:noFill/>
          </a:ln>
        </p:spPr>
      </p:pic>
      <p:pic>
        <p:nvPicPr>
          <p:cNvPr id="771" name="Google Shape;771;p45"/>
          <p:cNvPicPr preferRelativeResize="0"/>
          <p:nvPr/>
        </p:nvPicPr>
        <p:blipFill rotWithShape="1">
          <a:blip r:embed="rId26">
            <a:alphaModFix/>
          </a:blip>
          <a:srcRect b="28972"/>
          <a:stretch/>
        </p:blipFill>
        <p:spPr>
          <a:xfrm>
            <a:off x="8125176" y="3186075"/>
            <a:ext cx="1013599" cy="144592"/>
          </a:xfrm>
          <a:prstGeom prst="rect">
            <a:avLst/>
          </a:prstGeom>
          <a:noFill/>
          <a:ln>
            <a:noFill/>
          </a:ln>
        </p:spPr>
      </p:pic>
      <p:pic>
        <p:nvPicPr>
          <p:cNvPr id="772" name="Google Shape;772;p45"/>
          <p:cNvPicPr preferRelativeResize="0"/>
          <p:nvPr/>
        </p:nvPicPr>
        <p:blipFill>
          <a:blip r:embed="rId27">
            <a:alphaModFix/>
          </a:blip>
          <a:stretch>
            <a:fillRect/>
          </a:stretch>
        </p:blipFill>
        <p:spPr>
          <a:xfrm>
            <a:off x="2461028" y="2190502"/>
            <a:ext cx="640368" cy="614871"/>
          </a:xfrm>
          <a:prstGeom prst="rect">
            <a:avLst/>
          </a:prstGeom>
          <a:noFill/>
          <a:ln>
            <a:noFill/>
          </a:ln>
        </p:spPr>
      </p:pic>
      <p:pic>
        <p:nvPicPr>
          <p:cNvPr id="773" name="Google Shape;773;p45"/>
          <p:cNvPicPr preferRelativeResize="0"/>
          <p:nvPr/>
        </p:nvPicPr>
        <p:blipFill>
          <a:blip r:embed="rId28">
            <a:alphaModFix/>
          </a:blip>
          <a:stretch>
            <a:fillRect/>
          </a:stretch>
        </p:blipFill>
        <p:spPr>
          <a:xfrm>
            <a:off x="4182721" y="2182062"/>
            <a:ext cx="614875" cy="631751"/>
          </a:xfrm>
          <a:prstGeom prst="rect">
            <a:avLst/>
          </a:prstGeom>
          <a:noFill/>
          <a:ln>
            <a:noFill/>
          </a:ln>
        </p:spPr>
      </p:pic>
      <p:pic>
        <p:nvPicPr>
          <p:cNvPr id="774" name="Google Shape;774;p45"/>
          <p:cNvPicPr preferRelativeResize="0"/>
          <p:nvPr/>
        </p:nvPicPr>
        <p:blipFill>
          <a:blip r:embed="rId29">
            <a:alphaModFix/>
          </a:blip>
          <a:stretch>
            <a:fillRect/>
          </a:stretch>
        </p:blipFill>
        <p:spPr>
          <a:xfrm>
            <a:off x="5024602" y="4354799"/>
            <a:ext cx="909150" cy="309104"/>
          </a:xfrm>
          <a:prstGeom prst="rect">
            <a:avLst/>
          </a:prstGeom>
          <a:noFill/>
          <a:ln>
            <a:noFill/>
          </a:ln>
        </p:spPr>
      </p:pic>
      <p:pic>
        <p:nvPicPr>
          <p:cNvPr id="775" name="Google Shape;775;p45"/>
          <p:cNvPicPr preferRelativeResize="0"/>
          <p:nvPr/>
        </p:nvPicPr>
        <p:blipFill>
          <a:blip r:embed="rId30">
            <a:alphaModFix/>
          </a:blip>
          <a:stretch>
            <a:fillRect/>
          </a:stretch>
        </p:blipFill>
        <p:spPr>
          <a:xfrm>
            <a:off x="1842406" y="1594808"/>
            <a:ext cx="807625" cy="406499"/>
          </a:xfrm>
          <a:prstGeom prst="rect">
            <a:avLst/>
          </a:prstGeom>
          <a:noFill/>
          <a:ln>
            <a:noFill/>
          </a:ln>
        </p:spPr>
      </p:pic>
      <p:pic>
        <p:nvPicPr>
          <p:cNvPr id="776" name="Google Shape;776;p45"/>
          <p:cNvPicPr preferRelativeResize="0"/>
          <p:nvPr/>
        </p:nvPicPr>
        <p:blipFill>
          <a:blip r:embed="rId31">
            <a:alphaModFix/>
          </a:blip>
          <a:stretch>
            <a:fillRect/>
          </a:stretch>
        </p:blipFill>
        <p:spPr>
          <a:xfrm>
            <a:off x="1461946" y="2215172"/>
            <a:ext cx="734256" cy="565532"/>
          </a:xfrm>
          <a:prstGeom prst="rect">
            <a:avLst/>
          </a:prstGeom>
          <a:noFill/>
          <a:ln>
            <a:noFill/>
          </a:ln>
        </p:spPr>
      </p:pic>
      <p:pic>
        <p:nvPicPr>
          <p:cNvPr id="777" name="Google Shape;777;p45"/>
          <p:cNvPicPr preferRelativeResize="0"/>
          <p:nvPr/>
        </p:nvPicPr>
        <p:blipFill>
          <a:blip r:embed="rId32">
            <a:alphaModFix/>
          </a:blip>
          <a:stretch>
            <a:fillRect/>
          </a:stretch>
        </p:blipFill>
        <p:spPr>
          <a:xfrm>
            <a:off x="5937859" y="1687933"/>
            <a:ext cx="1001125" cy="220248"/>
          </a:xfrm>
          <a:prstGeom prst="rect">
            <a:avLst/>
          </a:prstGeom>
          <a:noFill/>
          <a:ln>
            <a:noFill/>
          </a:ln>
        </p:spPr>
      </p:pic>
      <p:pic>
        <p:nvPicPr>
          <p:cNvPr id="778" name="Google Shape;778;p45"/>
          <p:cNvPicPr preferRelativeResize="0"/>
          <p:nvPr/>
        </p:nvPicPr>
        <p:blipFill>
          <a:blip r:embed="rId33">
            <a:alphaModFix/>
          </a:blip>
          <a:stretch>
            <a:fillRect/>
          </a:stretch>
        </p:blipFill>
        <p:spPr>
          <a:xfrm>
            <a:off x="6309235" y="3810944"/>
            <a:ext cx="1033025" cy="216983"/>
          </a:xfrm>
          <a:prstGeom prst="rect">
            <a:avLst/>
          </a:prstGeom>
          <a:noFill/>
          <a:ln>
            <a:noFill/>
          </a:ln>
        </p:spPr>
      </p:pic>
      <p:pic>
        <p:nvPicPr>
          <p:cNvPr id="779" name="Google Shape;779;p45"/>
          <p:cNvPicPr preferRelativeResize="0"/>
          <p:nvPr/>
        </p:nvPicPr>
        <p:blipFill>
          <a:blip r:embed="rId34">
            <a:alphaModFix/>
          </a:blip>
          <a:stretch>
            <a:fillRect/>
          </a:stretch>
        </p:blipFill>
        <p:spPr>
          <a:xfrm>
            <a:off x="-990" y="3102166"/>
            <a:ext cx="895015" cy="312410"/>
          </a:xfrm>
          <a:prstGeom prst="rect">
            <a:avLst/>
          </a:prstGeom>
          <a:noFill/>
          <a:ln>
            <a:noFill/>
          </a:ln>
        </p:spPr>
      </p:pic>
      <p:pic>
        <p:nvPicPr>
          <p:cNvPr id="780" name="Google Shape;780;p45"/>
          <p:cNvPicPr preferRelativeResize="0"/>
          <p:nvPr/>
        </p:nvPicPr>
        <p:blipFill>
          <a:blip r:embed="rId35">
            <a:alphaModFix/>
          </a:blip>
          <a:stretch>
            <a:fillRect/>
          </a:stretch>
        </p:blipFill>
        <p:spPr>
          <a:xfrm>
            <a:off x="8401250" y="4282414"/>
            <a:ext cx="705025" cy="453874"/>
          </a:xfrm>
          <a:prstGeom prst="rect">
            <a:avLst/>
          </a:prstGeom>
          <a:noFill/>
          <a:ln>
            <a:noFill/>
          </a:ln>
        </p:spPr>
      </p:pic>
      <p:pic>
        <p:nvPicPr>
          <p:cNvPr id="781" name="Google Shape;781;p45"/>
          <p:cNvPicPr preferRelativeResize="0"/>
          <p:nvPr/>
        </p:nvPicPr>
        <p:blipFill>
          <a:blip r:embed="rId36">
            <a:alphaModFix/>
          </a:blip>
          <a:stretch>
            <a:fillRect/>
          </a:stretch>
        </p:blipFill>
        <p:spPr>
          <a:xfrm>
            <a:off x="2947319" y="4352505"/>
            <a:ext cx="1001125" cy="313692"/>
          </a:xfrm>
          <a:prstGeom prst="rect">
            <a:avLst/>
          </a:prstGeom>
          <a:noFill/>
          <a:ln>
            <a:noFill/>
          </a:ln>
        </p:spPr>
      </p:pic>
      <p:pic>
        <p:nvPicPr>
          <p:cNvPr id="782" name="Google Shape;782;p45"/>
          <p:cNvPicPr preferRelativeResize="0"/>
          <p:nvPr/>
        </p:nvPicPr>
        <p:blipFill>
          <a:blip r:embed="rId37">
            <a:alphaModFix/>
          </a:blip>
          <a:stretch>
            <a:fillRect/>
          </a:stretch>
        </p:blipFill>
        <p:spPr>
          <a:xfrm>
            <a:off x="4799899" y="1087061"/>
            <a:ext cx="1120350" cy="212848"/>
          </a:xfrm>
          <a:prstGeom prst="rect">
            <a:avLst/>
          </a:prstGeom>
          <a:noFill/>
          <a:ln>
            <a:noFill/>
          </a:ln>
        </p:spPr>
      </p:pic>
      <p:pic>
        <p:nvPicPr>
          <p:cNvPr id="783" name="Google Shape;783;p45"/>
          <p:cNvPicPr preferRelativeResize="0"/>
          <p:nvPr/>
        </p:nvPicPr>
        <p:blipFill>
          <a:blip r:embed="rId38">
            <a:alphaModFix/>
          </a:blip>
          <a:stretch>
            <a:fillRect/>
          </a:stretch>
        </p:blipFill>
        <p:spPr>
          <a:xfrm>
            <a:off x="8216956" y="1058628"/>
            <a:ext cx="909150" cy="269714"/>
          </a:xfrm>
          <a:prstGeom prst="rect">
            <a:avLst/>
          </a:prstGeom>
          <a:noFill/>
          <a:ln>
            <a:noFill/>
          </a:ln>
        </p:spPr>
      </p:pic>
      <p:pic>
        <p:nvPicPr>
          <p:cNvPr id="784" name="Google Shape;784;p45"/>
          <p:cNvPicPr preferRelativeResize="0"/>
          <p:nvPr/>
        </p:nvPicPr>
        <p:blipFill>
          <a:blip r:embed="rId39">
            <a:alphaModFix/>
          </a:blip>
          <a:stretch>
            <a:fillRect/>
          </a:stretch>
        </p:blipFill>
        <p:spPr>
          <a:xfrm>
            <a:off x="7401287" y="913701"/>
            <a:ext cx="529725" cy="559569"/>
          </a:xfrm>
          <a:prstGeom prst="rect">
            <a:avLst/>
          </a:prstGeom>
          <a:noFill/>
          <a:ln>
            <a:noFill/>
          </a:ln>
        </p:spPr>
      </p:pic>
      <p:pic>
        <p:nvPicPr>
          <p:cNvPr id="785" name="Google Shape;785;p45"/>
          <p:cNvPicPr preferRelativeResize="0"/>
          <p:nvPr/>
        </p:nvPicPr>
        <p:blipFill>
          <a:blip r:embed="rId40">
            <a:alphaModFix/>
          </a:blip>
          <a:stretch>
            <a:fillRect/>
          </a:stretch>
        </p:blipFill>
        <p:spPr>
          <a:xfrm>
            <a:off x="8353488" y="2217449"/>
            <a:ext cx="673995" cy="560977"/>
          </a:xfrm>
          <a:prstGeom prst="rect">
            <a:avLst/>
          </a:prstGeom>
          <a:noFill/>
          <a:ln>
            <a:noFill/>
          </a:ln>
        </p:spPr>
      </p:pic>
      <p:pic>
        <p:nvPicPr>
          <p:cNvPr id="786" name="Google Shape;786;p45"/>
          <p:cNvPicPr preferRelativeResize="0"/>
          <p:nvPr/>
        </p:nvPicPr>
        <p:blipFill>
          <a:blip r:embed="rId41">
            <a:alphaModFix/>
          </a:blip>
          <a:stretch>
            <a:fillRect/>
          </a:stretch>
        </p:blipFill>
        <p:spPr>
          <a:xfrm>
            <a:off x="3711172" y="2937661"/>
            <a:ext cx="909215" cy="641420"/>
          </a:xfrm>
          <a:prstGeom prst="rect">
            <a:avLst/>
          </a:prstGeom>
          <a:noFill/>
          <a:ln>
            <a:noFill/>
          </a:ln>
        </p:spPr>
      </p:pic>
      <p:pic>
        <p:nvPicPr>
          <p:cNvPr id="787" name="Google Shape;787;p45"/>
          <p:cNvPicPr preferRelativeResize="0"/>
          <p:nvPr/>
        </p:nvPicPr>
        <p:blipFill>
          <a:blip r:embed="rId42">
            <a:alphaModFix/>
          </a:blip>
          <a:stretch>
            <a:fillRect/>
          </a:stretch>
        </p:blipFill>
        <p:spPr>
          <a:xfrm>
            <a:off x="2759251" y="1520681"/>
            <a:ext cx="665700" cy="554754"/>
          </a:xfrm>
          <a:prstGeom prst="rect">
            <a:avLst/>
          </a:prstGeom>
          <a:noFill/>
          <a:ln>
            <a:noFill/>
          </a:ln>
        </p:spPr>
      </p:pic>
      <p:pic>
        <p:nvPicPr>
          <p:cNvPr id="788" name="Google Shape;788;p45"/>
          <p:cNvPicPr preferRelativeResize="0"/>
          <p:nvPr/>
        </p:nvPicPr>
        <p:blipFill>
          <a:blip r:embed="rId43">
            <a:alphaModFix/>
          </a:blip>
          <a:stretch>
            <a:fillRect/>
          </a:stretch>
        </p:blipFill>
        <p:spPr>
          <a:xfrm>
            <a:off x="3439205" y="1078837"/>
            <a:ext cx="1074750" cy="229297"/>
          </a:xfrm>
          <a:prstGeom prst="rect">
            <a:avLst/>
          </a:prstGeom>
          <a:noFill/>
          <a:ln>
            <a:noFill/>
          </a:ln>
        </p:spPr>
      </p:pic>
      <p:pic>
        <p:nvPicPr>
          <p:cNvPr id="789" name="Google Shape;789;p45"/>
          <p:cNvPicPr preferRelativeResize="0"/>
          <p:nvPr/>
        </p:nvPicPr>
        <p:blipFill>
          <a:blip r:embed="rId44">
            <a:alphaModFix/>
          </a:blip>
          <a:stretch>
            <a:fillRect/>
          </a:stretch>
        </p:blipFill>
        <p:spPr>
          <a:xfrm>
            <a:off x="1009012" y="4229589"/>
            <a:ext cx="705025" cy="559523"/>
          </a:xfrm>
          <a:prstGeom prst="rect">
            <a:avLst/>
          </a:prstGeom>
          <a:noFill/>
          <a:ln>
            <a:noFill/>
          </a:ln>
        </p:spPr>
      </p:pic>
      <p:pic>
        <p:nvPicPr>
          <p:cNvPr id="790" name="Google Shape;790;p45"/>
          <p:cNvPicPr preferRelativeResize="0"/>
          <p:nvPr/>
        </p:nvPicPr>
        <p:blipFill>
          <a:blip r:embed="rId45">
            <a:alphaModFix/>
          </a:blip>
          <a:stretch>
            <a:fillRect/>
          </a:stretch>
        </p:blipFill>
        <p:spPr>
          <a:xfrm>
            <a:off x="6206193" y="1057113"/>
            <a:ext cx="909150" cy="272745"/>
          </a:xfrm>
          <a:prstGeom prst="rect">
            <a:avLst/>
          </a:prstGeom>
          <a:noFill/>
          <a:ln>
            <a:noFill/>
          </a:ln>
        </p:spPr>
      </p:pic>
      <p:pic>
        <p:nvPicPr>
          <p:cNvPr id="791" name="Google Shape;791;p45"/>
          <p:cNvPicPr preferRelativeResize="0"/>
          <p:nvPr/>
        </p:nvPicPr>
        <p:blipFill>
          <a:blip r:embed="rId46">
            <a:alphaModFix/>
          </a:blip>
          <a:stretch>
            <a:fillRect/>
          </a:stretch>
        </p:blipFill>
        <p:spPr>
          <a:xfrm>
            <a:off x="7122460" y="4389213"/>
            <a:ext cx="1221811" cy="240275"/>
          </a:xfrm>
          <a:prstGeom prst="rect">
            <a:avLst/>
          </a:prstGeom>
          <a:noFill/>
          <a:ln>
            <a:noFill/>
          </a:ln>
        </p:spPr>
      </p:pic>
      <p:pic>
        <p:nvPicPr>
          <p:cNvPr id="792" name="Google Shape;792;p45"/>
          <p:cNvPicPr preferRelativeResize="0"/>
          <p:nvPr/>
        </p:nvPicPr>
        <p:blipFill>
          <a:blip r:embed="rId47">
            <a:alphaModFix/>
          </a:blip>
          <a:stretch>
            <a:fillRect/>
          </a:stretch>
        </p:blipFill>
        <p:spPr>
          <a:xfrm>
            <a:off x="124938" y="3831627"/>
            <a:ext cx="1033025" cy="175617"/>
          </a:xfrm>
          <a:prstGeom prst="rect">
            <a:avLst/>
          </a:prstGeom>
          <a:noFill/>
          <a:ln>
            <a:noFill/>
          </a:ln>
        </p:spPr>
      </p:pic>
      <p:pic>
        <p:nvPicPr>
          <p:cNvPr id="793" name="Google Shape;793;p45"/>
          <p:cNvPicPr preferRelativeResize="0"/>
          <p:nvPr/>
        </p:nvPicPr>
        <p:blipFill rotWithShape="1">
          <a:blip r:embed="rId48">
            <a:alphaModFix/>
          </a:blip>
          <a:srcRect l="17798" t="15264" r="18568" b="16833"/>
          <a:stretch/>
        </p:blipFill>
        <p:spPr>
          <a:xfrm>
            <a:off x="1140755" y="3683614"/>
            <a:ext cx="883975" cy="471643"/>
          </a:xfrm>
          <a:prstGeom prst="rect">
            <a:avLst/>
          </a:prstGeom>
          <a:noFill/>
          <a:ln>
            <a:noFill/>
          </a:ln>
        </p:spPr>
      </p:pic>
      <p:pic>
        <p:nvPicPr>
          <p:cNvPr id="794" name="Google Shape;794;p45"/>
          <p:cNvPicPr preferRelativeResize="0"/>
          <p:nvPr/>
        </p:nvPicPr>
        <p:blipFill>
          <a:blip r:embed="rId49">
            <a:alphaModFix/>
          </a:blip>
          <a:stretch>
            <a:fillRect/>
          </a:stretch>
        </p:blipFill>
        <p:spPr>
          <a:xfrm>
            <a:off x="7395362" y="2245785"/>
            <a:ext cx="693299" cy="504306"/>
          </a:xfrm>
          <a:prstGeom prst="rect">
            <a:avLst/>
          </a:prstGeom>
          <a:noFill/>
          <a:ln>
            <a:noFill/>
          </a:ln>
        </p:spPr>
      </p:pic>
      <p:pic>
        <p:nvPicPr>
          <p:cNvPr id="795" name="Google Shape;795;p45"/>
          <p:cNvPicPr preferRelativeResize="0"/>
          <p:nvPr/>
        </p:nvPicPr>
        <p:blipFill>
          <a:blip r:embed="rId50">
            <a:alphaModFix/>
          </a:blip>
          <a:stretch>
            <a:fillRect/>
          </a:stretch>
        </p:blipFill>
        <p:spPr>
          <a:xfrm>
            <a:off x="985060" y="3134422"/>
            <a:ext cx="1045897" cy="247898"/>
          </a:xfrm>
          <a:prstGeom prst="rect">
            <a:avLst/>
          </a:prstGeom>
          <a:noFill/>
          <a:ln>
            <a:noFill/>
          </a:ln>
        </p:spPr>
      </p:pic>
      <p:pic>
        <p:nvPicPr>
          <p:cNvPr id="796" name="Google Shape;796;p45"/>
          <p:cNvPicPr preferRelativeResize="0"/>
          <p:nvPr/>
        </p:nvPicPr>
        <p:blipFill>
          <a:blip r:embed="rId51">
            <a:alphaModFix/>
          </a:blip>
          <a:stretch>
            <a:fillRect/>
          </a:stretch>
        </p:blipFill>
        <p:spPr>
          <a:xfrm>
            <a:off x="7325053" y="3760599"/>
            <a:ext cx="807624" cy="317674"/>
          </a:xfrm>
          <a:prstGeom prst="rect">
            <a:avLst/>
          </a:prstGeom>
          <a:noFill/>
          <a:ln>
            <a:noFill/>
          </a:ln>
        </p:spPr>
      </p:pic>
      <p:pic>
        <p:nvPicPr>
          <p:cNvPr id="797" name="Google Shape;797;p45"/>
          <p:cNvPicPr preferRelativeResize="0"/>
          <p:nvPr/>
        </p:nvPicPr>
        <p:blipFill>
          <a:blip r:embed="rId52">
            <a:alphaModFix/>
          </a:blip>
          <a:stretch>
            <a:fillRect/>
          </a:stretch>
        </p:blipFill>
        <p:spPr>
          <a:xfrm>
            <a:off x="5711543" y="3611986"/>
            <a:ext cx="614900" cy="614900"/>
          </a:xfrm>
          <a:prstGeom prst="rect">
            <a:avLst/>
          </a:prstGeom>
          <a:noFill/>
          <a:ln>
            <a:noFill/>
          </a:ln>
        </p:spPr>
      </p:pic>
      <p:pic>
        <p:nvPicPr>
          <p:cNvPr id="798" name="Google Shape;798;p45"/>
          <p:cNvPicPr preferRelativeResize="0"/>
          <p:nvPr/>
        </p:nvPicPr>
        <p:blipFill>
          <a:blip r:embed="rId53">
            <a:alphaModFix/>
          </a:blip>
          <a:stretch>
            <a:fillRect/>
          </a:stretch>
        </p:blipFill>
        <p:spPr>
          <a:xfrm>
            <a:off x="6138617" y="3149883"/>
            <a:ext cx="1181927" cy="216975"/>
          </a:xfrm>
          <a:prstGeom prst="rect">
            <a:avLst/>
          </a:prstGeom>
          <a:noFill/>
          <a:ln>
            <a:noFill/>
          </a:ln>
        </p:spPr>
      </p:pic>
      <p:pic>
        <p:nvPicPr>
          <p:cNvPr id="799" name="Google Shape;799;p45"/>
          <p:cNvPicPr preferRelativeResize="0"/>
          <p:nvPr/>
        </p:nvPicPr>
        <p:blipFill>
          <a:blip r:embed="rId54">
            <a:alphaModFix/>
          </a:blip>
          <a:stretch>
            <a:fillRect/>
          </a:stretch>
        </p:blipFill>
        <p:spPr>
          <a:xfrm>
            <a:off x="1771016" y="4397418"/>
            <a:ext cx="1119325" cy="223865"/>
          </a:xfrm>
          <a:prstGeom prst="rect">
            <a:avLst/>
          </a:prstGeom>
          <a:noFill/>
          <a:ln>
            <a:noFill/>
          </a:ln>
        </p:spPr>
      </p:pic>
      <p:pic>
        <p:nvPicPr>
          <p:cNvPr id="800" name="Google Shape;800;p45"/>
          <p:cNvPicPr preferRelativeResize="0"/>
          <p:nvPr/>
        </p:nvPicPr>
        <p:blipFill>
          <a:blip r:embed="rId55">
            <a:alphaModFix/>
          </a:blip>
          <a:stretch>
            <a:fillRect/>
          </a:stretch>
        </p:blipFill>
        <p:spPr>
          <a:xfrm>
            <a:off x="3679907" y="3743824"/>
            <a:ext cx="1033025" cy="351222"/>
          </a:xfrm>
          <a:prstGeom prst="rect">
            <a:avLst/>
          </a:prstGeom>
          <a:noFill/>
          <a:ln>
            <a:noFill/>
          </a:ln>
        </p:spPr>
      </p:pic>
      <p:pic>
        <p:nvPicPr>
          <p:cNvPr id="801" name="Google Shape;801;p45"/>
          <p:cNvPicPr preferRelativeResize="0"/>
          <p:nvPr/>
        </p:nvPicPr>
        <p:blipFill>
          <a:blip r:embed="rId56">
            <a:alphaModFix/>
          </a:blip>
          <a:stretch>
            <a:fillRect/>
          </a:stretch>
        </p:blipFill>
        <p:spPr>
          <a:xfrm>
            <a:off x="2007523" y="3667999"/>
            <a:ext cx="962175" cy="502874"/>
          </a:xfrm>
          <a:prstGeom prst="rect">
            <a:avLst/>
          </a:prstGeom>
          <a:noFill/>
          <a:ln>
            <a:noFill/>
          </a:ln>
        </p:spPr>
      </p:pic>
      <p:pic>
        <p:nvPicPr>
          <p:cNvPr id="802" name="Google Shape;802;p45"/>
          <p:cNvPicPr preferRelativeResize="0"/>
          <p:nvPr/>
        </p:nvPicPr>
        <p:blipFill>
          <a:blip r:embed="rId57">
            <a:alphaModFix/>
          </a:blip>
          <a:stretch>
            <a:fillRect/>
          </a:stretch>
        </p:blipFill>
        <p:spPr>
          <a:xfrm>
            <a:off x="2121992" y="2978815"/>
            <a:ext cx="693300" cy="559113"/>
          </a:xfrm>
          <a:prstGeom prst="rect">
            <a:avLst/>
          </a:prstGeom>
          <a:noFill/>
          <a:ln>
            <a:noFill/>
          </a:ln>
        </p:spPr>
      </p:pic>
      <p:pic>
        <p:nvPicPr>
          <p:cNvPr id="803" name="Google Shape;803;p45"/>
          <p:cNvPicPr preferRelativeResize="0"/>
          <p:nvPr/>
        </p:nvPicPr>
        <p:blipFill>
          <a:blip r:embed="rId58">
            <a:alphaModFix/>
          </a:blip>
          <a:stretch>
            <a:fillRect/>
          </a:stretch>
        </p:blipFill>
        <p:spPr>
          <a:xfrm>
            <a:off x="4005423" y="4366625"/>
            <a:ext cx="962200" cy="2854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ko-KR" altLang="en-US" dirty="0"/>
              <a:t>공인 </a:t>
            </a:r>
            <a:r>
              <a:rPr lang="ko-KR" altLang="en-US" dirty="0" err="1"/>
              <a:t>쿠버네티스</a:t>
            </a:r>
            <a:r>
              <a:rPr lang="ko-KR" altLang="en-US" dirty="0"/>
              <a:t> 적합성 </a:t>
            </a:r>
            <a:r>
              <a:rPr lang="en-US" sz="1300" dirty="0"/>
              <a:t>Certified Kubernetes Conformance</a:t>
            </a:r>
            <a:endParaRPr sz="1300" dirty="0"/>
          </a:p>
        </p:txBody>
      </p:sp>
      <p:sp>
        <p:nvSpPr>
          <p:cNvPr id="809" name="Google Shape;809;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ko-KR" altLang="en-US" dirty="0"/>
              <a:t>소프트웨어 적합성은 모든 벤더 </a:t>
            </a:r>
            <a:r>
              <a:rPr lang="ko-KR" altLang="en-US" dirty="0" err="1"/>
              <a:t>쿠버네티스</a:t>
            </a:r>
            <a:r>
              <a:rPr lang="ko-KR" altLang="en-US" dirty="0"/>
              <a:t> 버전이 오픈 소스 커뮤니티 버전과 마찬가지로 필수 </a:t>
            </a:r>
            <a:r>
              <a:rPr lang="en-US" altLang="ko-KR" dirty="0"/>
              <a:t>API</a:t>
            </a:r>
            <a:r>
              <a:rPr lang="ko-KR" altLang="en-US" dirty="0"/>
              <a:t>를 지원한다는 것을 보장합니다</a:t>
            </a:r>
            <a:r>
              <a:rPr lang="en-US" altLang="ko-KR" dirty="0"/>
              <a:t>.</a:t>
            </a:r>
            <a:endParaRPr lang="en-US" dirty="0"/>
          </a:p>
          <a:p>
            <a:pPr marL="0" lvl="0" indent="0" algn="l" rtl="0">
              <a:spcBef>
                <a:spcPts val="800"/>
              </a:spcBef>
              <a:spcAft>
                <a:spcPts val="0"/>
              </a:spcAft>
              <a:buNone/>
            </a:pPr>
            <a:endParaRPr dirty="0"/>
          </a:p>
          <a:p>
            <a:pPr marL="0" lvl="0" indent="0" algn="l" rtl="0">
              <a:spcBef>
                <a:spcPts val="800"/>
              </a:spcBef>
              <a:spcAft>
                <a:spcPts val="0"/>
              </a:spcAft>
              <a:buNone/>
            </a:pPr>
            <a:r>
              <a:rPr lang="ko-KR" altLang="en-US" dirty="0" err="1"/>
              <a:t>쿠버네티스를</a:t>
            </a:r>
            <a:r>
              <a:rPr lang="ko-KR" altLang="en-US" dirty="0"/>
              <a:t> 사용하는 조직의 경우</a:t>
            </a:r>
            <a:r>
              <a:rPr lang="en-US" altLang="ko-KR" dirty="0"/>
              <a:t>, </a:t>
            </a:r>
            <a:r>
              <a:rPr lang="ko-KR" altLang="en-US" dirty="0"/>
              <a:t>적합성을 통해 </a:t>
            </a:r>
            <a:r>
              <a:rPr lang="ko-KR" altLang="en-US" dirty="0" err="1"/>
              <a:t>쿠버네티스</a:t>
            </a:r>
            <a:r>
              <a:rPr lang="ko-KR" altLang="en-US" dirty="0"/>
              <a:t> 설치 간 상호 운용성을 가능하게 합니다</a:t>
            </a:r>
            <a:r>
              <a:rPr lang="en-US" altLang="ko-KR" dirty="0"/>
              <a:t>. </a:t>
            </a:r>
            <a:r>
              <a:rPr lang="ko-KR" altLang="en-US" dirty="0"/>
              <a:t>이를 통해 여러 벤더 중에서 유연하게 선택할 수 있습니다</a:t>
            </a:r>
            <a:r>
              <a:rPr lang="en-US" altLang="ko-KR" dirty="0"/>
              <a:t>.</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en-US" dirty="0"/>
              <a:t>CNCF</a:t>
            </a:r>
            <a:r>
              <a:rPr lang="ko-KR" altLang="en-US" dirty="0"/>
              <a:t>는 </a:t>
            </a:r>
            <a:r>
              <a:rPr lang="ko-KR" altLang="en-US" u="sng" dirty="0">
                <a:solidFill>
                  <a:schemeClr val="hlink"/>
                </a:solidFill>
                <a:hlinkClick r:id="rId3"/>
              </a:rPr>
              <a:t>공인 </a:t>
            </a:r>
            <a:r>
              <a:rPr lang="ko-KR" altLang="en-US" u="sng" dirty="0" err="1">
                <a:solidFill>
                  <a:schemeClr val="hlink"/>
                </a:solidFill>
                <a:hlinkClick r:id="rId3"/>
              </a:rPr>
              <a:t>쿠버네티스</a:t>
            </a:r>
            <a:r>
              <a:rPr lang="ko-KR" altLang="en-US" u="sng" dirty="0">
                <a:solidFill>
                  <a:schemeClr val="hlink"/>
                </a:solidFill>
                <a:hlinkClick r:id="rId3"/>
              </a:rPr>
              <a:t> 적합성 프로그램</a:t>
            </a:r>
            <a:r>
              <a:rPr lang="ko-KR" altLang="en-US" dirty="0"/>
              <a:t>을 운영합니다</a:t>
            </a:r>
            <a:r>
              <a:rPr lang="en-US" altLang="ko-KR" dirty="0"/>
              <a:t>.</a:t>
            </a:r>
            <a:r>
              <a:rPr lang="en-US" dirty="0"/>
              <a:t> </a:t>
            </a:r>
            <a:r>
              <a:rPr lang="ko-KR" altLang="en-US" dirty="0"/>
              <a:t>세계 최고의 엔터프라이즈 소프트웨어 벤더 및 클라우드 컴퓨팅 제공업체들은 공인된 </a:t>
            </a:r>
            <a:r>
              <a:rPr lang="ko-KR" altLang="en-US" dirty="0" err="1"/>
              <a:t>쿠버네티스</a:t>
            </a:r>
            <a:r>
              <a:rPr lang="ko-KR" altLang="en-US" dirty="0"/>
              <a:t> 제품을 보유하고 있습니다</a:t>
            </a:r>
            <a:r>
              <a:rPr lang="en-US" altLang="ko-KR" dirty="0"/>
              <a:t>.</a:t>
            </a:r>
            <a:endParaRPr dirty="0"/>
          </a:p>
        </p:txBody>
      </p:sp>
      <p:pic>
        <p:nvPicPr>
          <p:cNvPr id="810" name="Google Shape;810;p46"/>
          <p:cNvPicPr preferRelativeResize="0"/>
          <p:nvPr/>
        </p:nvPicPr>
        <p:blipFill>
          <a:blip r:embed="rId4">
            <a:alphaModFix/>
          </a:blip>
          <a:stretch>
            <a:fillRect/>
          </a:stretch>
        </p:blipFill>
        <p:spPr>
          <a:xfrm>
            <a:off x="7351219" y="1571099"/>
            <a:ext cx="1535750" cy="2076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ko-KR" altLang="en-US" dirty="0"/>
              <a:t> 소개</a:t>
            </a:r>
            <a:endParaRPr dirty="0"/>
          </a:p>
        </p:txBody>
      </p:sp>
      <p:sp>
        <p:nvSpPr>
          <p:cNvPr id="88" name="Google Shape;88;p20"/>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t>CNCF</a:t>
            </a:r>
            <a:r>
              <a:rPr lang="ko-KR" altLang="en-US" dirty="0"/>
              <a:t>는 글로벌 기술 인프라에서 매우 중요한 구성 요소를 호스팅합니다</a:t>
            </a:r>
            <a:r>
              <a:rPr lang="en-US" altLang="ko-KR" dirty="0"/>
              <a:t>. CNCF</a:t>
            </a:r>
            <a:r>
              <a:rPr lang="ko-KR" altLang="en-US" dirty="0"/>
              <a:t>는 세계 최고 수준 개발자</a:t>
            </a:r>
            <a:r>
              <a:rPr lang="en-US" altLang="ko-KR" dirty="0"/>
              <a:t>, </a:t>
            </a:r>
            <a:r>
              <a:rPr lang="ko-KR" altLang="en-US" dirty="0"/>
              <a:t>최종 사용자 및 </a:t>
            </a:r>
            <a:r>
              <a:rPr lang="ko-KR" altLang="en-US" dirty="0" err="1"/>
              <a:t>벤더사</a:t>
            </a:r>
            <a:r>
              <a:rPr lang="ko-KR" altLang="en-US" dirty="0"/>
              <a:t> 모두를 모이도록 하면서 가장 큰 오픈 소스 개발자 컨퍼런스를 개최합니다</a:t>
            </a:r>
            <a:r>
              <a:rPr lang="en-US" altLang="ko-KR" dirty="0"/>
              <a: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100</a:t>
            </a:r>
            <a:r>
              <a:rPr lang="ko-KR" altLang="en-US" dirty="0"/>
              <a:t>개 이상의 공인 </a:t>
            </a:r>
            <a:r>
              <a:rPr lang="ko-KR" altLang="en-US" dirty="0" err="1"/>
              <a:t>쿠버네티스</a:t>
            </a:r>
            <a:r>
              <a:rPr lang="ko-KR" altLang="en-US" dirty="0"/>
              <a:t> 적합성 파트너</a:t>
            </a:r>
            <a:endParaRPr dirty="0"/>
          </a:p>
        </p:txBody>
      </p:sp>
      <p:pic>
        <p:nvPicPr>
          <p:cNvPr id="817" name="Google Shape;817;p47"/>
          <p:cNvPicPr preferRelativeResize="0"/>
          <p:nvPr/>
        </p:nvPicPr>
        <p:blipFill>
          <a:blip r:embed="rId3">
            <a:alphaModFix/>
          </a:blip>
          <a:stretch>
            <a:fillRect/>
          </a:stretch>
        </p:blipFill>
        <p:spPr>
          <a:xfrm>
            <a:off x="1563850" y="1575831"/>
            <a:ext cx="336800" cy="214861"/>
          </a:xfrm>
          <a:prstGeom prst="rect">
            <a:avLst/>
          </a:prstGeom>
          <a:noFill/>
          <a:ln>
            <a:noFill/>
          </a:ln>
        </p:spPr>
      </p:pic>
      <p:pic>
        <p:nvPicPr>
          <p:cNvPr id="818" name="Google Shape;818;p47"/>
          <p:cNvPicPr preferRelativeResize="0"/>
          <p:nvPr/>
        </p:nvPicPr>
        <p:blipFill>
          <a:blip r:embed="rId4">
            <a:alphaModFix/>
          </a:blip>
          <a:stretch>
            <a:fillRect/>
          </a:stretch>
        </p:blipFill>
        <p:spPr>
          <a:xfrm>
            <a:off x="2564648" y="3727523"/>
            <a:ext cx="473950" cy="302397"/>
          </a:xfrm>
          <a:prstGeom prst="rect">
            <a:avLst/>
          </a:prstGeom>
          <a:noFill/>
          <a:ln>
            <a:noFill/>
          </a:ln>
        </p:spPr>
      </p:pic>
      <p:pic>
        <p:nvPicPr>
          <p:cNvPr id="819" name="Google Shape;819;p47"/>
          <p:cNvPicPr preferRelativeResize="0"/>
          <p:nvPr/>
        </p:nvPicPr>
        <p:blipFill>
          <a:blip r:embed="rId5">
            <a:alphaModFix/>
          </a:blip>
          <a:stretch>
            <a:fillRect/>
          </a:stretch>
        </p:blipFill>
        <p:spPr>
          <a:xfrm>
            <a:off x="5324466" y="3740827"/>
            <a:ext cx="432325" cy="275790"/>
          </a:xfrm>
          <a:prstGeom prst="rect">
            <a:avLst/>
          </a:prstGeom>
          <a:noFill/>
          <a:ln>
            <a:noFill/>
          </a:ln>
        </p:spPr>
      </p:pic>
      <p:pic>
        <p:nvPicPr>
          <p:cNvPr id="820" name="Google Shape;820;p47"/>
          <p:cNvPicPr preferRelativeResize="0"/>
          <p:nvPr/>
        </p:nvPicPr>
        <p:blipFill>
          <a:blip r:embed="rId6">
            <a:alphaModFix/>
          </a:blip>
          <a:stretch>
            <a:fillRect/>
          </a:stretch>
        </p:blipFill>
        <p:spPr>
          <a:xfrm>
            <a:off x="2053851" y="4256875"/>
            <a:ext cx="513750" cy="328222"/>
          </a:xfrm>
          <a:prstGeom prst="rect">
            <a:avLst/>
          </a:prstGeom>
          <a:noFill/>
          <a:ln>
            <a:noFill/>
          </a:ln>
        </p:spPr>
      </p:pic>
      <p:pic>
        <p:nvPicPr>
          <p:cNvPr id="821" name="Google Shape;821;p47"/>
          <p:cNvPicPr preferRelativeResize="0"/>
          <p:nvPr/>
        </p:nvPicPr>
        <p:blipFill rotWithShape="1">
          <a:blip r:embed="rId7">
            <a:alphaModFix/>
          </a:blip>
          <a:srcRect t="27023" b="18702"/>
          <a:stretch/>
        </p:blipFill>
        <p:spPr>
          <a:xfrm>
            <a:off x="5770023" y="4318744"/>
            <a:ext cx="590650" cy="204485"/>
          </a:xfrm>
          <a:prstGeom prst="rect">
            <a:avLst/>
          </a:prstGeom>
          <a:noFill/>
          <a:ln>
            <a:noFill/>
          </a:ln>
        </p:spPr>
      </p:pic>
      <p:pic>
        <p:nvPicPr>
          <p:cNvPr id="822" name="Google Shape;822;p47"/>
          <p:cNvPicPr preferRelativeResize="0"/>
          <p:nvPr/>
        </p:nvPicPr>
        <p:blipFill rotWithShape="1">
          <a:blip r:embed="rId8">
            <a:alphaModFix/>
          </a:blip>
          <a:srcRect l="9355" r="13709"/>
          <a:stretch/>
        </p:blipFill>
        <p:spPr>
          <a:xfrm>
            <a:off x="3314542" y="4215985"/>
            <a:ext cx="316025" cy="410002"/>
          </a:xfrm>
          <a:prstGeom prst="rect">
            <a:avLst/>
          </a:prstGeom>
          <a:noFill/>
          <a:ln>
            <a:noFill/>
          </a:ln>
        </p:spPr>
      </p:pic>
      <p:pic>
        <p:nvPicPr>
          <p:cNvPr id="823" name="Google Shape;823;p47"/>
          <p:cNvPicPr preferRelativeResize="0"/>
          <p:nvPr/>
        </p:nvPicPr>
        <p:blipFill>
          <a:blip r:embed="rId9">
            <a:alphaModFix/>
          </a:blip>
          <a:stretch>
            <a:fillRect/>
          </a:stretch>
        </p:blipFill>
        <p:spPr>
          <a:xfrm>
            <a:off x="1424891" y="3719093"/>
            <a:ext cx="473950" cy="319257"/>
          </a:xfrm>
          <a:prstGeom prst="rect">
            <a:avLst/>
          </a:prstGeom>
          <a:noFill/>
          <a:ln>
            <a:noFill/>
          </a:ln>
        </p:spPr>
      </p:pic>
      <p:pic>
        <p:nvPicPr>
          <p:cNvPr id="824" name="Google Shape;824;p47"/>
          <p:cNvPicPr preferRelativeResize="0"/>
          <p:nvPr/>
        </p:nvPicPr>
        <p:blipFill>
          <a:blip r:embed="rId10">
            <a:alphaModFix/>
          </a:blip>
          <a:stretch>
            <a:fillRect/>
          </a:stretch>
        </p:blipFill>
        <p:spPr>
          <a:xfrm>
            <a:off x="8740675" y="4336236"/>
            <a:ext cx="336800" cy="169501"/>
          </a:xfrm>
          <a:prstGeom prst="rect">
            <a:avLst/>
          </a:prstGeom>
          <a:noFill/>
          <a:ln>
            <a:noFill/>
          </a:ln>
        </p:spPr>
      </p:pic>
      <p:pic>
        <p:nvPicPr>
          <p:cNvPr id="825" name="Google Shape;825;p47"/>
          <p:cNvPicPr preferRelativeResize="0"/>
          <p:nvPr/>
        </p:nvPicPr>
        <p:blipFill rotWithShape="1">
          <a:blip r:embed="rId11">
            <a:alphaModFix/>
          </a:blip>
          <a:srcRect l="15529" r="17472"/>
          <a:stretch/>
        </p:blipFill>
        <p:spPr>
          <a:xfrm>
            <a:off x="2104972" y="1055030"/>
            <a:ext cx="661100" cy="185005"/>
          </a:xfrm>
          <a:prstGeom prst="rect">
            <a:avLst/>
          </a:prstGeom>
          <a:noFill/>
          <a:ln>
            <a:noFill/>
          </a:ln>
        </p:spPr>
      </p:pic>
      <p:pic>
        <p:nvPicPr>
          <p:cNvPr id="826" name="Google Shape;826;p47"/>
          <p:cNvPicPr preferRelativeResize="0"/>
          <p:nvPr/>
        </p:nvPicPr>
        <p:blipFill>
          <a:blip r:embed="rId12">
            <a:alphaModFix/>
          </a:blip>
          <a:stretch>
            <a:fillRect/>
          </a:stretch>
        </p:blipFill>
        <p:spPr>
          <a:xfrm>
            <a:off x="7528677" y="2170696"/>
            <a:ext cx="661099" cy="152654"/>
          </a:xfrm>
          <a:prstGeom prst="rect">
            <a:avLst/>
          </a:prstGeom>
          <a:noFill/>
          <a:ln>
            <a:noFill/>
          </a:ln>
        </p:spPr>
      </p:pic>
      <p:pic>
        <p:nvPicPr>
          <p:cNvPr id="827" name="Google Shape;827;p47"/>
          <p:cNvPicPr preferRelativeResize="0"/>
          <p:nvPr/>
        </p:nvPicPr>
        <p:blipFill>
          <a:blip r:embed="rId13">
            <a:alphaModFix/>
          </a:blip>
          <a:stretch>
            <a:fillRect/>
          </a:stretch>
        </p:blipFill>
        <p:spPr>
          <a:xfrm>
            <a:off x="7263075" y="1579013"/>
            <a:ext cx="548700" cy="208497"/>
          </a:xfrm>
          <a:prstGeom prst="rect">
            <a:avLst/>
          </a:prstGeom>
          <a:noFill/>
          <a:ln>
            <a:noFill/>
          </a:ln>
        </p:spPr>
      </p:pic>
      <p:pic>
        <p:nvPicPr>
          <p:cNvPr id="828" name="Google Shape;828;p47"/>
          <p:cNvPicPr preferRelativeResize="0"/>
          <p:nvPr/>
        </p:nvPicPr>
        <p:blipFill rotWithShape="1">
          <a:blip r:embed="rId14">
            <a:alphaModFix/>
          </a:blip>
          <a:srcRect l="15851" t="16364" r="16808" b="13253"/>
          <a:stretch/>
        </p:blipFill>
        <p:spPr>
          <a:xfrm>
            <a:off x="7144989" y="943738"/>
            <a:ext cx="390000" cy="407590"/>
          </a:xfrm>
          <a:prstGeom prst="rect">
            <a:avLst/>
          </a:prstGeom>
          <a:noFill/>
          <a:ln>
            <a:noFill/>
          </a:ln>
        </p:spPr>
      </p:pic>
      <p:pic>
        <p:nvPicPr>
          <p:cNvPr id="829" name="Google Shape;829;p47"/>
          <p:cNvPicPr preferRelativeResize="0"/>
          <p:nvPr/>
        </p:nvPicPr>
        <p:blipFill rotWithShape="1">
          <a:blip r:embed="rId15">
            <a:alphaModFix/>
          </a:blip>
          <a:srcRect t="31794" b="31321"/>
          <a:stretch/>
        </p:blipFill>
        <p:spPr>
          <a:xfrm>
            <a:off x="7955300" y="1607359"/>
            <a:ext cx="548626" cy="151806"/>
          </a:xfrm>
          <a:prstGeom prst="rect">
            <a:avLst/>
          </a:prstGeom>
          <a:noFill/>
          <a:ln>
            <a:noFill/>
          </a:ln>
        </p:spPr>
      </p:pic>
      <p:pic>
        <p:nvPicPr>
          <p:cNvPr id="830" name="Google Shape;830;p47"/>
          <p:cNvPicPr preferRelativeResize="0"/>
          <p:nvPr/>
        </p:nvPicPr>
        <p:blipFill>
          <a:blip r:embed="rId16">
            <a:alphaModFix/>
          </a:blip>
          <a:stretch>
            <a:fillRect/>
          </a:stretch>
        </p:blipFill>
        <p:spPr>
          <a:xfrm>
            <a:off x="4268483" y="2097896"/>
            <a:ext cx="473999" cy="298254"/>
          </a:xfrm>
          <a:prstGeom prst="rect">
            <a:avLst/>
          </a:prstGeom>
          <a:noFill/>
          <a:ln>
            <a:noFill/>
          </a:ln>
        </p:spPr>
      </p:pic>
      <p:pic>
        <p:nvPicPr>
          <p:cNvPr id="831" name="Google Shape;831;p47"/>
          <p:cNvPicPr preferRelativeResize="0"/>
          <p:nvPr/>
        </p:nvPicPr>
        <p:blipFill>
          <a:blip r:embed="rId17">
            <a:alphaModFix/>
          </a:blip>
          <a:stretch>
            <a:fillRect/>
          </a:stretch>
        </p:blipFill>
        <p:spPr>
          <a:xfrm>
            <a:off x="8252880" y="4255106"/>
            <a:ext cx="432325" cy="331760"/>
          </a:xfrm>
          <a:prstGeom prst="rect">
            <a:avLst/>
          </a:prstGeom>
          <a:noFill/>
          <a:ln>
            <a:noFill/>
          </a:ln>
        </p:spPr>
      </p:pic>
      <p:pic>
        <p:nvPicPr>
          <p:cNvPr id="832" name="Google Shape;832;p47"/>
          <p:cNvPicPr preferRelativeResize="0"/>
          <p:nvPr/>
        </p:nvPicPr>
        <p:blipFill>
          <a:blip r:embed="rId18">
            <a:alphaModFix/>
          </a:blip>
          <a:stretch>
            <a:fillRect/>
          </a:stretch>
        </p:blipFill>
        <p:spPr>
          <a:xfrm>
            <a:off x="6240510" y="3172566"/>
            <a:ext cx="381850" cy="325525"/>
          </a:xfrm>
          <a:prstGeom prst="rect">
            <a:avLst/>
          </a:prstGeom>
          <a:noFill/>
          <a:ln>
            <a:noFill/>
          </a:ln>
        </p:spPr>
      </p:pic>
      <p:pic>
        <p:nvPicPr>
          <p:cNvPr id="833" name="Google Shape;833;p47"/>
          <p:cNvPicPr preferRelativeResize="0"/>
          <p:nvPr/>
        </p:nvPicPr>
        <p:blipFill>
          <a:blip r:embed="rId19">
            <a:alphaModFix/>
          </a:blip>
          <a:stretch>
            <a:fillRect/>
          </a:stretch>
        </p:blipFill>
        <p:spPr>
          <a:xfrm>
            <a:off x="5596170" y="2053778"/>
            <a:ext cx="432350" cy="386491"/>
          </a:xfrm>
          <a:prstGeom prst="rect">
            <a:avLst/>
          </a:prstGeom>
          <a:noFill/>
          <a:ln>
            <a:noFill/>
          </a:ln>
        </p:spPr>
      </p:pic>
      <p:pic>
        <p:nvPicPr>
          <p:cNvPr id="834" name="Google Shape;834;p47"/>
          <p:cNvPicPr preferRelativeResize="0"/>
          <p:nvPr/>
        </p:nvPicPr>
        <p:blipFill rotWithShape="1">
          <a:blip r:embed="rId20">
            <a:alphaModFix/>
          </a:blip>
          <a:srcRect t="22359" b="20631"/>
          <a:stretch/>
        </p:blipFill>
        <p:spPr>
          <a:xfrm>
            <a:off x="2815209" y="2630051"/>
            <a:ext cx="432351" cy="348613"/>
          </a:xfrm>
          <a:prstGeom prst="rect">
            <a:avLst/>
          </a:prstGeom>
          <a:noFill/>
          <a:ln>
            <a:noFill/>
          </a:ln>
        </p:spPr>
      </p:pic>
      <p:pic>
        <p:nvPicPr>
          <p:cNvPr id="835" name="Google Shape;835;p47"/>
          <p:cNvPicPr preferRelativeResize="0"/>
          <p:nvPr/>
        </p:nvPicPr>
        <p:blipFill>
          <a:blip r:embed="rId21">
            <a:alphaModFix/>
          </a:blip>
          <a:stretch>
            <a:fillRect/>
          </a:stretch>
        </p:blipFill>
        <p:spPr>
          <a:xfrm>
            <a:off x="7642015" y="1103644"/>
            <a:ext cx="661100" cy="87778"/>
          </a:xfrm>
          <a:prstGeom prst="rect">
            <a:avLst/>
          </a:prstGeom>
          <a:noFill/>
          <a:ln>
            <a:noFill/>
          </a:ln>
        </p:spPr>
      </p:pic>
      <p:pic>
        <p:nvPicPr>
          <p:cNvPr id="836" name="Google Shape;836;p47"/>
          <p:cNvPicPr preferRelativeResize="0"/>
          <p:nvPr/>
        </p:nvPicPr>
        <p:blipFill>
          <a:blip r:embed="rId22">
            <a:alphaModFix/>
          </a:blip>
          <a:stretch>
            <a:fillRect/>
          </a:stretch>
        </p:blipFill>
        <p:spPr>
          <a:xfrm>
            <a:off x="1699920" y="3225029"/>
            <a:ext cx="432325" cy="220598"/>
          </a:xfrm>
          <a:prstGeom prst="rect">
            <a:avLst/>
          </a:prstGeom>
          <a:noFill/>
          <a:ln>
            <a:noFill/>
          </a:ln>
        </p:spPr>
      </p:pic>
      <p:pic>
        <p:nvPicPr>
          <p:cNvPr id="837" name="Google Shape;837;p47"/>
          <p:cNvPicPr preferRelativeResize="0"/>
          <p:nvPr/>
        </p:nvPicPr>
        <p:blipFill>
          <a:blip r:embed="rId23">
            <a:alphaModFix/>
          </a:blip>
          <a:stretch>
            <a:fillRect/>
          </a:stretch>
        </p:blipFill>
        <p:spPr>
          <a:xfrm>
            <a:off x="8410143" y="1078665"/>
            <a:ext cx="661099" cy="137735"/>
          </a:xfrm>
          <a:prstGeom prst="rect">
            <a:avLst/>
          </a:prstGeom>
          <a:noFill/>
          <a:ln>
            <a:noFill/>
          </a:ln>
        </p:spPr>
      </p:pic>
      <p:pic>
        <p:nvPicPr>
          <p:cNvPr id="838" name="Google Shape;838;p47"/>
          <p:cNvPicPr preferRelativeResize="0"/>
          <p:nvPr/>
        </p:nvPicPr>
        <p:blipFill>
          <a:blip r:embed="rId24">
            <a:alphaModFix/>
          </a:blip>
          <a:stretch>
            <a:fillRect/>
          </a:stretch>
        </p:blipFill>
        <p:spPr>
          <a:xfrm>
            <a:off x="6447311" y="1103039"/>
            <a:ext cx="590650" cy="88988"/>
          </a:xfrm>
          <a:prstGeom prst="rect">
            <a:avLst/>
          </a:prstGeom>
          <a:noFill/>
          <a:ln>
            <a:noFill/>
          </a:ln>
        </p:spPr>
      </p:pic>
      <p:pic>
        <p:nvPicPr>
          <p:cNvPr id="839" name="Google Shape;839;p47"/>
          <p:cNvPicPr preferRelativeResize="0"/>
          <p:nvPr/>
        </p:nvPicPr>
        <p:blipFill rotWithShape="1">
          <a:blip r:embed="rId25">
            <a:alphaModFix/>
          </a:blip>
          <a:srcRect t="14246" b="11821"/>
          <a:stretch/>
        </p:blipFill>
        <p:spPr>
          <a:xfrm>
            <a:off x="5791583" y="1023299"/>
            <a:ext cx="548700" cy="248468"/>
          </a:xfrm>
          <a:prstGeom prst="rect">
            <a:avLst/>
          </a:prstGeom>
          <a:noFill/>
          <a:ln>
            <a:noFill/>
          </a:ln>
        </p:spPr>
      </p:pic>
      <p:pic>
        <p:nvPicPr>
          <p:cNvPr id="840" name="Google Shape;840;p47"/>
          <p:cNvPicPr preferRelativeResize="0"/>
          <p:nvPr/>
        </p:nvPicPr>
        <p:blipFill rotWithShape="1">
          <a:blip r:embed="rId26">
            <a:alphaModFix/>
          </a:blip>
          <a:srcRect t="26850" b="26678"/>
          <a:stretch/>
        </p:blipFill>
        <p:spPr>
          <a:xfrm>
            <a:off x="3417514" y="2152950"/>
            <a:ext cx="661100" cy="188147"/>
          </a:xfrm>
          <a:prstGeom prst="rect">
            <a:avLst/>
          </a:prstGeom>
          <a:noFill/>
          <a:ln>
            <a:noFill/>
          </a:ln>
        </p:spPr>
      </p:pic>
      <p:pic>
        <p:nvPicPr>
          <p:cNvPr id="841" name="Google Shape;841;p47"/>
          <p:cNvPicPr preferRelativeResize="0"/>
          <p:nvPr/>
        </p:nvPicPr>
        <p:blipFill>
          <a:blip r:embed="rId27">
            <a:alphaModFix/>
          </a:blip>
          <a:stretch>
            <a:fillRect/>
          </a:stretch>
        </p:blipFill>
        <p:spPr>
          <a:xfrm>
            <a:off x="2204596" y="2689621"/>
            <a:ext cx="513750" cy="229473"/>
          </a:xfrm>
          <a:prstGeom prst="rect">
            <a:avLst/>
          </a:prstGeom>
          <a:noFill/>
          <a:ln>
            <a:noFill/>
          </a:ln>
        </p:spPr>
      </p:pic>
      <p:pic>
        <p:nvPicPr>
          <p:cNvPr id="842" name="Google Shape;842;p47"/>
          <p:cNvPicPr preferRelativeResize="0"/>
          <p:nvPr/>
        </p:nvPicPr>
        <p:blipFill>
          <a:blip r:embed="rId28">
            <a:alphaModFix/>
          </a:blip>
          <a:stretch>
            <a:fillRect/>
          </a:stretch>
        </p:blipFill>
        <p:spPr>
          <a:xfrm>
            <a:off x="7264726" y="3299892"/>
            <a:ext cx="590650" cy="70872"/>
          </a:xfrm>
          <a:prstGeom prst="rect">
            <a:avLst/>
          </a:prstGeom>
          <a:noFill/>
          <a:ln>
            <a:noFill/>
          </a:ln>
        </p:spPr>
      </p:pic>
      <p:pic>
        <p:nvPicPr>
          <p:cNvPr id="843" name="Google Shape;843;p47"/>
          <p:cNvPicPr preferRelativeResize="0"/>
          <p:nvPr/>
        </p:nvPicPr>
        <p:blipFill>
          <a:blip r:embed="rId29">
            <a:alphaModFix/>
          </a:blip>
          <a:stretch>
            <a:fillRect/>
          </a:stretch>
        </p:blipFill>
        <p:spPr>
          <a:xfrm>
            <a:off x="6204175" y="1537739"/>
            <a:ext cx="390000" cy="291045"/>
          </a:xfrm>
          <a:prstGeom prst="rect">
            <a:avLst/>
          </a:prstGeom>
          <a:noFill/>
          <a:ln>
            <a:noFill/>
          </a:ln>
        </p:spPr>
      </p:pic>
      <p:pic>
        <p:nvPicPr>
          <p:cNvPr id="844" name="Google Shape;844;p47"/>
          <p:cNvPicPr preferRelativeResize="0"/>
          <p:nvPr/>
        </p:nvPicPr>
        <p:blipFill>
          <a:blip r:embed="rId30">
            <a:alphaModFix/>
          </a:blip>
          <a:stretch>
            <a:fillRect/>
          </a:stretch>
        </p:blipFill>
        <p:spPr>
          <a:xfrm>
            <a:off x="26526" y="2173390"/>
            <a:ext cx="513725" cy="147266"/>
          </a:xfrm>
          <a:prstGeom prst="rect">
            <a:avLst/>
          </a:prstGeom>
          <a:noFill/>
          <a:ln>
            <a:noFill/>
          </a:ln>
        </p:spPr>
      </p:pic>
      <p:pic>
        <p:nvPicPr>
          <p:cNvPr id="845" name="Google Shape;845;p47"/>
          <p:cNvPicPr preferRelativeResize="0"/>
          <p:nvPr/>
        </p:nvPicPr>
        <p:blipFill>
          <a:blip r:embed="rId31">
            <a:alphaModFix/>
          </a:blip>
          <a:stretch>
            <a:fillRect/>
          </a:stretch>
        </p:blipFill>
        <p:spPr>
          <a:xfrm>
            <a:off x="7366230" y="2598256"/>
            <a:ext cx="316025" cy="412203"/>
          </a:xfrm>
          <a:prstGeom prst="rect">
            <a:avLst/>
          </a:prstGeom>
          <a:noFill/>
          <a:ln>
            <a:noFill/>
          </a:ln>
        </p:spPr>
      </p:pic>
      <p:pic>
        <p:nvPicPr>
          <p:cNvPr id="846" name="Google Shape;846;p47"/>
          <p:cNvPicPr preferRelativeResize="0"/>
          <p:nvPr/>
        </p:nvPicPr>
        <p:blipFill>
          <a:blip r:embed="rId32">
            <a:alphaModFix/>
          </a:blip>
          <a:stretch>
            <a:fillRect/>
          </a:stretch>
        </p:blipFill>
        <p:spPr>
          <a:xfrm>
            <a:off x="1594007" y="2645795"/>
            <a:ext cx="513725" cy="317124"/>
          </a:xfrm>
          <a:prstGeom prst="rect">
            <a:avLst/>
          </a:prstGeom>
          <a:noFill/>
          <a:ln>
            <a:noFill/>
          </a:ln>
        </p:spPr>
      </p:pic>
      <p:pic>
        <p:nvPicPr>
          <p:cNvPr id="847" name="Google Shape;847;p47"/>
          <p:cNvPicPr preferRelativeResize="0"/>
          <p:nvPr/>
        </p:nvPicPr>
        <p:blipFill>
          <a:blip r:embed="rId33">
            <a:alphaModFix/>
          </a:blip>
          <a:stretch>
            <a:fillRect/>
          </a:stretch>
        </p:blipFill>
        <p:spPr>
          <a:xfrm>
            <a:off x="38808" y="3236580"/>
            <a:ext cx="474000" cy="197497"/>
          </a:xfrm>
          <a:prstGeom prst="rect">
            <a:avLst/>
          </a:prstGeom>
          <a:noFill/>
          <a:ln>
            <a:noFill/>
          </a:ln>
        </p:spPr>
      </p:pic>
      <p:pic>
        <p:nvPicPr>
          <p:cNvPr id="848" name="Google Shape;848;p47"/>
          <p:cNvPicPr preferRelativeResize="0"/>
          <p:nvPr/>
        </p:nvPicPr>
        <p:blipFill>
          <a:blip r:embed="rId34">
            <a:alphaModFix/>
          </a:blip>
          <a:stretch>
            <a:fillRect/>
          </a:stretch>
        </p:blipFill>
        <p:spPr>
          <a:xfrm>
            <a:off x="730120" y="2107597"/>
            <a:ext cx="316025" cy="278851"/>
          </a:xfrm>
          <a:prstGeom prst="rect">
            <a:avLst/>
          </a:prstGeom>
          <a:noFill/>
          <a:ln>
            <a:noFill/>
          </a:ln>
        </p:spPr>
      </p:pic>
      <p:pic>
        <p:nvPicPr>
          <p:cNvPr id="849" name="Google Shape;849;p47"/>
          <p:cNvPicPr preferRelativeResize="0"/>
          <p:nvPr/>
        </p:nvPicPr>
        <p:blipFill>
          <a:blip r:embed="rId35">
            <a:alphaModFix/>
          </a:blip>
          <a:stretch>
            <a:fillRect/>
          </a:stretch>
        </p:blipFill>
        <p:spPr>
          <a:xfrm>
            <a:off x="4359829" y="1027020"/>
            <a:ext cx="474000" cy="241025"/>
          </a:xfrm>
          <a:prstGeom prst="rect">
            <a:avLst/>
          </a:prstGeom>
          <a:noFill/>
          <a:ln>
            <a:noFill/>
          </a:ln>
        </p:spPr>
      </p:pic>
      <p:pic>
        <p:nvPicPr>
          <p:cNvPr id="850" name="Google Shape;850;p47"/>
          <p:cNvPicPr preferRelativeResize="0"/>
          <p:nvPr/>
        </p:nvPicPr>
        <p:blipFill>
          <a:blip r:embed="rId36">
            <a:alphaModFix/>
          </a:blip>
          <a:stretch>
            <a:fillRect/>
          </a:stretch>
        </p:blipFill>
        <p:spPr>
          <a:xfrm>
            <a:off x="2736400" y="1547053"/>
            <a:ext cx="474000" cy="272418"/>
          </a:xfrm>
          <a:prstGeom prst="rect">
            <a:avLst/>
          </a:prstGeom>
          <a:noFill/>
          <a:ln>
            <a:noFill/>
          </a:ln>
        </p:spPr>
      </p:pic>
      <p:pic>
        <p:nvPicPr>
          <p:cNvPr id="851" name="Google Shape;851;p47"/>
          <p:cNvPicPr preferRelativeResize="0"/>
          <p:nvPr/>
        </p:nvPicPr>
        <p:blipFill rotWithShape="1">
          <a:blip r:embed="rId37">
            <a:alphaModFix/>
          </a:blip>
          <a:srcRect l="16796" r="16233"/>
          <a:stretch/>
        </p:blipFill>
        <p:spPr>
          <a:xfrm>
            <a:off x="6956958" y="2072416"/>
            <a:ext cx="381850" cy="349214"/>
          </a:xfrm>
          <a:prstGeom prst="rect">
            <a:avLst/>
          </a:prstGeom>
          <a:noFill/>
          <a:ln>
            <a:noFill/>
          </a:ln>
        </p:spPr>
      </p:pic>
      <p:pic>
        <p:nvPicPr>
          <p:cNvPr id="852" name="Google Shape;852;p47"/>
          <p:cNvPicPr preferRelativeResize="0"/>
          <p:nvPr/>
        </p:nvPicPr>
        <p:blipFill>
          <a:blip r:embed="rId38">
            <a:alphaModFix/>
          </a:blip>
          <a:stretch>
            <a:fillRect/>
          </a:stretch>
        </p:blipFill>
        <p:spPr>
          <a:xfrm>
            <a:off x="6510416" y="2723405"/>
            <a:ext cx="758950" cy="161904"/>
          </a:xfrm>
          <a:prstGeom prst="rect">
            <a:avLst/>
          </a:prstGeom>
          <a:noFill/>
          <a:ln>
            <a:noFill/>
          </a:ln>
        </p:spPr>
      </p:pic>
      <p:pic>
        <p:nvPicPr>
          <p:cNvPr id="853" name="Google Shape;853;p47"/>
          <p:cNvPicPr preferRelativeResize="0"/>
          <p:nvPr/>
        </p:nvPicPr>
        <p:blipFill rotWithShape="1">
          <a:blip r:embed="rId39">
            <a:alphaModFix/>
          </a:blip>
          <a:srcRect t="17504" b="16662"/>
          <a:stretch/>
        </p:blipFill>
        <p:spPr>
          <a:xfrm>
            <a:off x="3097152" y="3759451"/>
            <a:ext cx="590675" cy="238542"/>
          </a:xfrm>
          <a:prstGeom prst="rect">
            <a:avLst/>
          </a:prstGeom>
          <a:noFill/>
          <a:ln>
            <a:noFill/>
          </a:ln>
        </p:spPr>
      </p:pic>
      <p:pic>
        <p:nvPicPr>
          <p:cNvPr id="854" name="Google Shape;854;p47"/>
          <p:cNvPicPr preferRelativeResize="0"/>
          <p:nvPr/>
        </p:nvPicPr>
        <p:blipFill rotWithShape="1">
          <a:blip r:embed="rId40">
            <a:alphaModFix/>
          </a:blip>
          <a:srcRect t="33754" b="33832"/>
          <a:stretch/>
        </p:blipFill>
        <p:spPr>
          <a:xfrm>
            <a:off x="1336844" y="1081908"/>
            <a:ext cx="661100" cy="131249"/>
          </a:xfrm>
          <a:prstGeom prst="rect">
            <a:avLst/>
          </a:prstGeom>
          <a:noFill/>
          <a:ln>
            <a:noFill/>
          </a:ln>
        </p:spPr>
      </p:pic>
      <p:pic>
        <p:nvPicPr>
          <p:cNvPr id="855" name="Google Shape;855;p47"/>
          <p:cNvPicPr preferRelativeResize="0"/>
          <p:nvPr/>
        </p:nvPicPr>
        <p:blipFill rotWithShape="1">
          <a:blip r:embed="rId41">
            <a:alphaModFix/>
          </a:blip>
          <a:srcRect l="12616" r="12104"/>
          <a:stretch/>
        </p:blipFill>
        <p:spPr>
          <a:xfrm>
            <a:off x="6737700" y="1527921"/>
            <a:ext cx="381850" cy="310682"/>
          </a:xfrm>
          <a:prstGeom prst="rect">
            <a:avLst/>
          </a:prstGeom>
          <a:noFill/>
          <a:ln>
            <a:noFill/>
          </a:ln>
        </p:spPr>
      </p:pic>
      <p:pic>
        <p:nvPicPr>
          <p:cNvPr id="856" name="Google Shape;856;p47"/>
          <p:cNvPicPr preferRelativeResize="0"/>
          <p:nvPr/>
        </p:nvPicPr>
        <p:blipFill>
          <a:blip r:embed="rId42">
            <a:alphaModFix/>
          </a:blip>
          <a:stretch>
            <a:fillRect/>
          </a:stretch>
        </p:blipFill>
        <p:spPr>
          <a:xfrm>
            <a:off x="3493852" y="1079220"/>
            <a:ext cx="758950" cy="136625"/>
          </a:xfrm>
          <a:prstGeom prst="rect">
            <a:avLst/>
          </a:prstGeom>
          <a:noFill/>
          <a:ln>
            <a:noFill/>
          </a:ln>
        </p:spPr>
      </p:pic>
      <p:pic>
        <p:nvPicPr>
          <p:cNvPr id="857" name="Google Shape;857;p47"/>
          <p:cNvPicPr preferRelativeResize="0"/>
          <p:nvPr/>
        </p:nvPicPr>
        <p:blipFill>
          <a:blip r:embed="rId43">
            <a:alphaModFix/>
          </a:blip>
          <a:stretch>
            <a:fillRect/>
          </a:stretch>
        </p:blipFill>
        <p:spPr>
          <a:xfrm>
            <a:off x="3757312" y="2745287"/>
            <a:ext cx="590675" cy="118139"/>
          </a:xfrm>
          <a:prstGeom prst="rect">
            <a:avLst/>
          </a:prstGeom>
          <a:noFill/>
          <a:ln>
            <a:noFill/>
          </a:ln>
        </p:spPr>
      </p:pic>
      <p:pic>
        <p:nvPicPr>
          <p:cNvPr id="858" name="Google Shape;858;p47"/>
          <p:cNvPicPr preferRelativeResize="0"/>
          <p:nvPr/>
        </p:nvPicPr>
        <p:blipFill rotWithShape="1">
          <a:blip r:embed="rId44">
            <a:alphaModFix/>
          </a:blip>
          <a:srcRect l="15029" r="16373"/>
          <a:stretch/>
        </p:blipFill>
        <p:spPr>
          <a:xfrm>
            <a:off x="4276259" y="3728347"/>
            <a:ext cx="336800" cy="300750"/>
          </a:xfrm>
          <a:prstGeom prst="rect">
            <a:avLst/>
          </a:prstGeom>
          <a:noFill/>
          <a:ln>
            <a:noFill/>
          </a:ln>
        </p:spPr>
      </p:pic>
      <p:pic>
        <p:nvPicPr>
          <p:cNvPr id="859" name="Google Shape;859;p47"/>
          <p:cNvPicPr preferRelativeResize="0"/>
          <p:nvPr/>
        </p:nvPicPr>
        <p:blipFill>
          <a:blip r:embed="rId45">
            <a:alphaModFix/>
          </a:blip>
          <a:stretch>
            <a:fillRect/>
          </a:stretch>
        </p:blipFill>
        <p:spPr>
          <a:xfrm>
            <a:off x="5815344" y="3789484"/>
            <a:ext cx="661100" cy="178475"/>
          </a:xfrm>
          <a:prstGeom prst="rect">
            <a:avLst/>
          </a:prstGeom>
          <a:noFill/>
          <a:ln>
            <a:noFill/>
          </a:ln>
        </p:spPr>
      </p:pic>
      <p:pic>
        <p:nvPicPr>
          <p:cNvPr id="860" name="Google Shape;860;p47"/>
          <p:cNvPicPr preferRelativeResize="0"/>
          <p:nvPr/>
        </p:nvPicPr>
        <p:blipFill rotWithShape="1">
          <a:blip r:embed="rId46">
            <a:alphaModFix/>
          </a:blip>
          <a:srcRect t="29853" b="31384"/>
          <a:stretch/>
        </p:blipFill>
        <p:spPr>
          <a:xfrm>
            <a:off x="799144" y="2725999"/>
            <a:ext cx="698000" cy="156715"/>
          </a:xfrm>
          <a:prstGeom prst="rect">
            <a:avLst/>
          </a:prstGeom>
          <a:noFill/>
          <a:ln>
            <a:noFill/>
          </a:ln>
        </p:spPr>
      </p:pic>
      <p:pic>
        <p:nvPicPr>
          <p:cNvPr id="861" name="Google Shape;861;p47"/>
          <p:cNvPicPr preferRelativeResize="0"/>
          <p:nvPr/>
        </p:nvPicPr>
        <p:blipFill>
          <a:blip r:embed="rId47">
            <a:alphaModFix/>
          </a:blip>
          <a:stretch>
            <a:fillRect/>
          </a:stretch>
        </p:blipFill>
        <p:spPr>
          <a:xfrm>
            <a:off x="2247801" y="2168042"/>
            <a:ext cx="473950" cy="157962"/>
          </a:xfrm>
          <a:prstGeom prst="rect">
            <a:avLst/>
          </a:prstGeom>
          <a:noFill/>
          <a:ln>
            <a:noFill/>
          </a:ln>
        </p:spPr>
      </p:pic>
      <p:pic>
        <p:nvPicPr>
          <p:cNvPr id="862" name="Google Shape;862;p47"/>
          <p:cNvPicPr preferRelativeResize="0"/>
          <p:nvPr/>
        </p:nvPicPr>
        <p:blipFill>
          <a:blip r:embed="rId48">
            <a:alphaModFix/>
          </a:blip>
          <a:stretch>
            <a:fillRect/>
          </a:stretch>
        </p:blipFill>
        <p:spPr>
          <a:xfrm>
            <a:off x="3344424" y="2616251"/>
            <a:ext cx="316025" cy="376212"/>
          </a:xfrm>
          <a:prstGeom prst="rect">
            <a:avLst/>
          </a:prstGeom>
          <a:noFill/>
          <a:ln>
            <a:noFill/>
          </a:ln>
        </p:spPr>
      </p:pic>
      <p:pic>
        <p:nvPicPr>
          <p:cNvPr id="863" name="Google Shape;863;p47"/>
          <p:cNvPicPr preferRelativeResize="0"/>
          <p:nvPr/>
        </p:nvPicPr>
        <p:blipFill>
          <a:blip r:embed="rId49">
            <a:alphaModFix/>
          </a:blip>
          <a:stretch>
            <a:fillRect/>
          </a:stretch>
        </p:blipFill>
        <p:spPr>
          <a:xfrm>
            <a:off x="8379645" y="2179281"/>
            <a:ext cx="725850" cy="135485"/>
          </a:xfrm>
          <a:prstGeom prst="rect">
            <a:avLst/>
          </a:prstGeom>
          <a:noFill/>
          <a:ln>
            <a:noFill/>
          </a:ln>
        </p:spPr>
      </p:pic>
      <p:pic>
        <p:nvPicPr>
          <p:cNvPr id="864" name="Google Shape;864;p47"/>
          <p:cNvPicPr preferRelativeResize="0"/>
          <p:nvPr/>
        </p:nvPicPr>
        <p:blipFill>
          <a:blip r:embed="rId50">
            <a:alphaModFix/>
          </a:blip>
          <a:stretch>
            <a:fillRect/>
          </a:stretch>
        </p:blipFill>
        <p:spPr>
          <a:xfrm>
            <a:off x="654286" y="4305820"/>
            <a:ext cx="590650" cy="230332"/>
          </a:xfrm>
          <a:prstGeom prst="rect">
            <a:avLst/>
          </a:prstGeom>
          <a:noFill/>
          <a:ln>
            <a:noFill/>
          </a:ln>
        </p:spPr>
      </p:pic>
      <p:pic>
        <p:nvPicPr>
          <p:cNvPr id="865" name="Google Shape;865;p47"/>
          <p:cNvPicPr preferRelativeResize="0"/>
          <p:nvPr/>
        </p:nvPicPr>
        <p:blipFill>
          <a:blip r:embed="rId51">
            <a:alphaModFix/>
          </a:blip>
          <a:stretch>
            <a:fillRect/>
          </a:stretch>
        </p:blipFill>
        <p:spPr>
          <a:xfrm>
            <a:off x="7779118" y="2633697"/>
            <a:ext cx="336800" cy="341321"/>
          </a:xfrm>
          <a:prstGeom prst="rect">
            <a:avLst/>
          </a:prstGeom>
          <a:noFill/>
          <a:ln>
            <a:noFill/>
          </a:ln>
        </p:spPr>
      </p:pic>
      <p:pic>
        <p:nvPicPr>
          <p:cNvPr id="866" name="Google Shape;866;p47"/>
          <p:cNvPicPr preferRelativeResize="0"/>
          <p:nvPr/>
        </p:nvPicPr>
        <p:blipFill>
          <a:blip r:embed="rId52">
            <a:alphaModFix/>
          </a:blip>
          <a:stretch>
            <a:fillRect/>
          </a:stretch>
        </p:blipFill>
        <p:spPr>
          <a:xfrm>
            <a:off x="2217766" y="3206372"/>
            <a:ext cx="590650" cy="257911"/>
          </a:xfrm>
          <a:prstGeom prst="rect">
            <a:avLst/>
          </a:prstGeom>
          <a:noFill/>
          <a:ln>
            <a:noFill/>
          </a:ln>
        </p:spPr>
      </p:pic>
      <p:pic>
        <p:nvPicPr>
          <p:cNvPr id="867" name="Google Shape;867;p47"/>
          <p:cNvPicPr preferRelativeResize="0"/>
          <p:nvPr/>
        </p:nvPicPr>
        <p:blipFill>
          <a:blip r:embed="rId53">
            <a:alphaModFix/>
          </a:blip>
          <a:stretch>
            <a:fillRect/>
          </a:stretch>
        </p:blipFill>
        <p:spPr>
          <a:xfrm>
            <a:off x="598329" y="3148759"/>
            <a:ext cx="381850" cy="373137"/>
          </a:xfrm>
          <a:prstGeom prst="rect">
            <a:avLst/>
          </a:prstGeom>
          <a:noFill/>
          <a:ln>
            <a:noFill/>
          </a:ln>
        </p:spPr>
      </p:pic>
      <p:pic>
        <p:nvPicPr>
          <p:cNvPr id="868" name="Google Shape;868;p47"/>
          <p:cNvPicPr preferRelativeResize="0"/>
          <p:nvPr/>
        </p:nvPicPr>
        <p:blipFill>
          <a:blip r:embed="rId54">
            <a:alphaModFix/>
          </a:blip>
          <a:stretch>
            <a:fillRect/>
          </a:stretch>
        </p:blipFill>
        <p:spPr>
          <a:xfrm>
            <a:off x="4293800" y="1514862"/>
            <a:ext cx="336800" cy="336800"/>
          </a:xfrm>
          <a:prstGeom prst="rect">
            <a:avLst/>
          </a:prstGeom>
          <a:noFill/>
          <a:ln>
            <a:noFill/>
          </a:ln>
        </p:spPr>
      </p:pic>
      <p:pic>
        <p:nvPicPr>
          <p:cNvPr id="869" name="Google Shape;869;p47"/>
          <p:cNvPicPr preferRelativeResize="0"/>
          <p:nvPr/>
        </p:nvPicPr>
        <p:blipFill>
          <a:blip r:embed="rId55">
            <a:alphaModFix/>
          </a:blip>
          <a:stretch>
            <a:fillRect/>
          </a:stretch>
        </p:blipFill>
        <p:spPr>
          <a:xfrm>
            <a:off x="3834250" y="1533244"/>
            <a:ext cx="316025" cy="300036"/>
          </a:xfrm>
          <a:prstGeom prst="rect">
            <a:avLst/>
          </a:prstGeom>
          <a:noFill/>
          <a:ln>
            <a:noFill/>
          </a:ln>
        </p:spPr>
      </p:pic>
      <p:pic>
        <p:nvPicPr>
          <p:cNvPr id="870" name="Google Shape;870;p47"/>
          <p:cNvPicPr preferRelativeResize="0"/>
          <p:nvPr/>
        </p:nvPicPr>
        <p:blipFill>
          <a:blip r:embed="rId56">
            <a:alphaModFix/>
          </a:blip>
          <a:stretch>
            <a:fillRect/>
          </a:stretch>
        </p:blipFill>
        <p:spPr>
          <a:xfrm>
            <a:off x="123459" y="3832084"/>
            <a:ext cx="548625" cy="93276"/>
          </a:xfrm>
          <a:prstGeom prst="rect">
            <a:avLst/>
          </a:prstGeom>
          <a:noFill/>
          <a:ln>
            <a:noFill/>
          </a:ln>
        </p:spPr>
      </p:pic>
      <p:pic>
        <p:nvPicPr>
          <p:cNvPr id="871" name="Google Shape;871;p47"/>
          <p:cNvPicPr preferRelativeResize="0"/>
          <p:nvPr/>
        </p:nvPicPr>
        <p:blipFill>
          <a:blip r:embed="rId57">
            <a:alphaModFix/>
          </a:blip>
          <a:stretch>
            <a:fillRect/>
          </a:stretch>
        </p:blipFill>
        <p:spPr>
          <a:xfrm>
            <a:off x="2893936" y="3255940"/>
            <a:ext cx="513725" cy="158775"/>
          </a:xfrm>
          <a:prstGeom prst="rect">
            <a:avLst/>
          </a:prstGeom>
          <a:noFill/>
          <a:ln>
            <a:noFill/>
          </a:ln>
        </p:spPr>
      </p:pic>
      <p:pic>
        <p:nvPicPr>
          <p:cNvPr id="872" name="Google Shape;872;p47"/>
          <p:cNvPicPr preferRelativeResize="0"/>
          <p:nvPr/>
        </p:nvPicPr>
        <p:blipFill rotWithShape="1">
          <a:blip r:embed="rId58">
            <a:alphaModFix/>
          </a:blip>
          <a:srcRect t="25006" b="25021"/>
          <a:stretch/>
        </p:blipFill>
        <p:spPr>
          <a:xfrm>
            <a:off x="4932351" y="2174500"/>
            <a:ext cx="473950" cy="145046"/>
          </a:xfrm>
          <a:prstGeom prst="rect">
            <a:avLst/>
          </a:prstGeom>
          <a:noFill/>
          <a:ln>
            <a:noFill/>
          </a:ln>
        </p:spPr>
      </p:pic>
      <p:pic>
        <p:nvPicPr>
          <p:cNvPr id="873" name="Google Shape;873;p47"/>
          <p:cNvPicPr preferRelativeResize="0"/>
          <p:nvPr/>
        </p:nvPicPr>
        <p:blipFill>
          <a:blip r:embed="rId59">
            <a:alphaModFix/>
          </a:blip>
          <a:stretch>
            <a:fillRect/>
          </a:stretch>
        </p:blipFill>
        <p:spPr>
          <a:xfrm>
            <a:off x="6218389" y="2126309"/>
            <a:ext cx="548700" cy="241428"/>
          </a:xfrm>
          <a:prstGeom prst="rect">
            <a:avLst/>
          </a:prstGeom>
          <a:noFill/>
          <a:ln>
            <a:noFill/>
          </a:ln>
        </p:spPr>
      </p:pic>
      <p:pic>
        <p:nvPicPr>
          <p:cNvPr id="874" name="Google Shape;874;p47"/>
          <p:cNvPicPr preferRelativeResize="0"/>
          <p:nvPr/>
        </p:nvPicPr>
        <p:blipFill>
          <a:blip r:embed="rId60">
            <a:alphaModFix/>
          </a:blip>
          <a:stretch>
            <a:fillRect/>
          </a:stretch>
        </p:blipFill>
        <p:spPr>
          <a:xfrm>
            <a:off x="4444851" y="2734430"/>
            <a:ext cx="635700" cy="139854"/>
          </a:xfrm>
          <a:prstGeom prst="rect">
            <a:avLst/>
          </a:prstGeom>
          <a:noFill/>
          <a:ln>
            <a:noFill/>
          </a:ln>
        </p:spPr>
      </p:pic>
      <p:pic>
        <p:nvPicPr>
          <p:cNvPr id="875" name="Google Shape;875;p47"/>
          <p:cNvPicPr preferRelativeResize="0"/>
          <p:nvPr/>
        </p:nvPicPr>
        <p:blipFill>
          <a:blip r:embed="rId61">
            <a:alphaModFix/>
          </a:blip>
          <a:stretch>
            <a:fillRect/>
          </a:stretch>
        </p:blipFill>
        <p:spPr>
          <a:xfrm>
            <a:off x="60340" y="1030218"/>
            <a:ext cx="513750" cy="234630"/>
          </a:xfrm>
          <a:prstGeom prst="rect">
            <a:avLst/>
          </a:prstGeom>
          <a:noFill/>
          <a:ln>
            <a:noFill/>
          </a:ln>
        </p:spPr>
      </p:pic>
      <p:pic>
        <p:nvPicPr>
          <p:cNvPr id="876" name="Google Shape;876;p47"/>
          <p:cNvPicPr preferRelativeResize="0"/>
          <p:nvPr/>
        </p:nvPicPr>
        <p:blipFill>
          <a:blip r:embed="rId62">
            <a:alphaModFix/>
          </a:blip>
          <a:stretch>
            <a:fillRect/>
          </a:stretch>
        </p:blipFill>
        <p:spPr>
          <a:xfrm>
            <a:off x="4671612" y="3831190"/>
            <a:ext cx="594300" cy="95065"/>
          </a:xfrm>
          <a:prstGeom prst="rect">
            <a:avLst/>
          </a:prstGeom>
          <a:noFill/>
          <a:ln>
            <a:noFill/>
          </a:ln>
        </p:spPr>
      </p:pic>
      <p:pic>
        <p:nvPicPr>
          <p:cNvPr id="877" name="Google Shape;877;p47"/>
          <p:cNvPicPr preferRelativeResize="0"/>
          <p:nvPr/>
        </p:nvPicPr>
        <p:blipFill>
          <a:blip r:embed="rId63">
            <a:alphaModFix/>
          </a:blip>
          <a:stretch>
            <a:fillRect/>
          </a:stretch>
        </p:blipFill>
        <p:spPr>
          <a:xfrm>
            <a:off x="6534998" y="3781238"/>
            <a:ext cx="635700" cy="194968"/>
          </a:xfrm>
          <a:prstGeom prst="rect">
            <a:avLst/>
          </a:prstGeom>
          <a:noFill/>
          <a:ln>
            <a:noFill/>
          </a:ln>
        </p:spPr>
      </p:pic>
      <p:pic>
        <p:nvPicPr>
          <p:cNvPr id="878" name="Google Shape;878;p47"/>
          <p:cNvPicPr preferRelativeResize="0"/>
          <p:nvPr/>
        </p:nvPicPr>
        <p:blipFill>
          <a:blip r:embed="rId64">
            <a:alphaModFix/>
          </a:blip>
          <a:stretch>
            <a:fillRect/>
          </a:stretch>
        </p:blipFill>
        <p:spPr>
          <a:xfrm>
            <a:off x="5822903" y="2736434"/>
            <a:ext cx="590650" cy="135846"/>
          </a:xfrm>
          <a:prstGeom prst="rect">
            <a:avLst/>
          </a:prstGeom>
          <a:noFill/>
          <a:ln>
            <a:noFill/>
          </a:ln>
        </p:spPr>
      </p:pic>
      <p:pic>
        <p:nvPicPr>
          <p:cNvPr id="879" name="Google Shape;879;p47"/>
          <p:cNvPicPr preferRelativeResize="0"/>
          <p:nvPr/>
        </p:nvPicPr>
        <p:blipFill>
          <a:blip r:embed="rId65">
            <a:alphaModFix/>
          </a:blip>
          <a:stretch>
            <a:fillRect/>
          </a:stretch>
        </p:blipFill>
        <p:spPr>
          <a:xfrm>
            <a:off x="2044175" y="1556154"/>
            <a:ext cx="548700" cy="254217"/>
          </a:xfrm>
          <a:prstGeom prst="rect">
            <a:avLst/>
          </a:prstGeom>
          <a:noFill/>
          <a:ln>
            <a:noFill/>
          </a:ln>
        </p:spPr>
      </p:pic>
      <p:pic>
        <p:nvPicPr>
          <p:cNvPr id="880" name="Google Shape;880;p47"/>
          <p:cNvPicPr preferRelativeResize="0"/>
          <p:nvPr/>
        </p:nvPicPr>
        <p:blipFill>
          <a:blip r:embed="rId66">
            <a:alphaModFix/>
          </a:blip>
          <a:stretch>
            <a:fillRect/>
          </a:stretch>
        </p:blipFill>
        <p:spPr>
          <a:xfrm>
            <a:off x="681117" y="1052424"/>
            <a:ext cx="548700" cy="190217"/>
          </a:xfrm>
          <a:prstGeom prst="rect">
            <a:avLst/>
          </a:prstGeom>
          <a:noFill/>
          <a:ln>
            <a:noFill/>
          </a:ln>
        </p:spPr>
      </p:pic>
      <p:pic>
        <p:nvPicPr>
          <p:cNvPr id="881" name="Google Shape;881;p47"/>
          <p:cNvPicPr preferRelativeResize="0"/>
          <p:nvPr/>
        </p:nvPicPr>
        <p:blipFill>
          <a:blip r:embed="rId67">
            <a:alphaModFix/>
          </a:blip>
          <a:stretch>
            <a:fillRect/>
          </a:stretch>
        </p:blipFill>
        <p:spPr>
          <a:xfrm>
            <a:off x="5511950" y="1635715"/>
            <a:ext cx="548700" cy="95095"/>
          </a:xfrm>
          <a:prstGeom prst="rect">
            <a:avLst/>
          </a:prstGeom>
          <a:noFill/>
          <a:ln>
            <a:noFill/>
          </a:ln>
        </p:spPr>
      </p:pic>
      <p:pic>
        <p:nvPicPr>
          <p:cNvPr id="882" name="Google Shape;882;p47"/>
          <p:cNvPicPr preferRelativeResize="0"/>
          <p:nvPr/>
        </p:nvPicPr>
        <p:blipFill>
          <a:blip r:embed="rId68">
            <a:alphaModFix/>
          </a:blip>
          <a:stretch>
            <a:fillRect/>
          </a:stretch>
        </p:blipFill>
        <p:spPr>
          <a:xfrm>
            <a:off x="730638" y="3820449"/>
            <a:ext cx="635700" cy="116545"/>
          </a:xfrm>
          <a:prstGeom prst="rect">
            <a:avLst/>
          </a:prstGeom>
          <a:noFill/>
          <a:ln>
            <a:noFill/>
          </a:ln>
        </p:spPr>
      </p:pic>
      <p:pic>
        <p:nvPicPr>
          <p:cNvPr id="883" name="Google Shape;883;p47"/>
          <p:cNvPicPr preferRelativeResize="0"/>
          <p:nvPr/>
        </p:nvPicPr>
        <p:blipFill>
          <a:blip r:embed="rId69">
            <a:alphaModFix/>
          </a:blip>
          <a:stretch>
            <a:fillRect/>
          </a:stretch>
        </p:blipFill>
        <p:spPr>
          <a:xfrm>
            <a:off x="1741907" y="2061862"/>
            <a:ext cx="316025" cy="370322"/>
          </a:xfrm>
          <a:prstGeom prst="rect">
            <a:avLst/>
          </a:prstGeom>
          <a:noFill/>
          <a:ln>
            <a:noFill/>
          </a:ln>
        </p:spPr>
      </p:pic>
      <p:pic>
        <p:nvPicPr>
          <p:cNvPr id="884" name="Google Shape;884;p47"/>
          <p:cNvPicPr preferRelativeResize="0"/>
          <p:nvPr/>
        </p:nvPicPr>
        <p:blipFill>
          <a:blip r:embed="rId70">
            <a:alphaModFix/>
          </a:blip>
          <a:stretch>
            <a:fillRect/>
          </a:stretch>
        </p:blipFill>
        <p:spPr>
          <a:xfrm>
            <a:off x="4280" y="2708964"/>
            <a:ext cx="698000" cy="190787"/>
          </a:xfrm>
          <a:prstGeom prst="rect">
            <a:avLst/>
          </a:prstGeom>
          <a:noFill/>
          <a:ln>
            <a:noFill/>
          </a:ln>
        </p:spPr>
      </p:pic>
      <p:pic>
        <p:nvPicPr>
          <p:cNvPr id="885" name="Google Shape;885;p47"/>
          <p:cNvPicPr preferRelativeResize="0"/>
          <p:nvPr/>
        </p:nvPicPr>
        <p:blipFill>
          <a:blip r:embed="rId71">
            <a:alphaModFix/>
          </a:blip>
          <a:stretch>
            <a:fillRect/>
          </a:stretch>
        </p:blipFill>
        <p:spPr>
          <a:xfrm>
            <a:off x="4970853" y="4354053"/>
            <a:ext cx="743700" cy="133866"/>
          </a:xfrm>
          <a:prstGeom prst="rect">
            <a:avLst/>
          </a:prstGeom>
          <a:noFill/>
          <a:ln>
            <a:noFill/>
          </a:ln>
        </p:spPr>
      </p:pic>
      <p:pic>
        <p:nvPicPr>
          <p:cNvPr id="886" name="Google Shape;886;p47"/>
          <p:cNvPicPr preferRelativeResize="0"/>
          <p:nvPr/>
        </p:nvPicPr>
        <p:blipFill>
          <a:blip r:embed="rId72">
            <a:alphaModFix/>
          </a:blip>
          <a:stretch>
            <a:fillRect/>
          </a:stretch>
        </p:blipFill>
        <p:spPr>
          <a:xfrm>
            <a:off x="7229252" y="3711416"/>
            <a:ext cx="414925" cy="334612"/>
          </a:xfrm>
          <a:prstGeom prst="rect">
            <a:avLst/>
          </a:prstGeom>
          <a:noFill/>
          <a:ln>
            <a:noFill/>
          </a:ln>
        </p:spPr>
      </p:pic>
      <p:pic>
        <p:nvPicPr>
          <p:cNvPr id="887" name="Google Shape;887;p47"/>
          <p:cNvPicPr preferRelativeResize="0"/>
          <p:nvPr/>
        </p:nvPicPr>
        <p:blipFill>
          <a:blip r:embed="rId73">
            <a:alphaModFix/>
          </a:blip>
          <a:stretch>
            <a:fillRect/>
          </a:stretch>
        </p:blipFill>
        <p:spPr>
          <a:xfrm>
            <a:off x="829675" y="1562173"/>
            <a:ext cx="590650" cy="242179"/>
          </a:xfrm>
          <a:prstGeom prst="rect">
            <a:avLst/>
          </a:prstGeom>
          <a:noFill/>
          <a:ln>
            <a:noFill/>
          </a:ln>
        </p:spPr>
      </p:pic>
      <p:pic>
        <p:nvPicPr>
          <p:cNvPr id="888" name="Google Shape;888;p47"/>
          <p:cNvPicPr preferRelativeResize="0"/>
          <p:nvPr/>
        </p:nvPicPr>
        <p:blipFill>
          <a:blip r:embed="rId74">
            <a:alphaModFix/>
          </a:blip>
          <a:stretch>
            <a:fillRect/>
          </a:stretch>
        </p:blipFill>
        <p:spPr>
          <a:xfrm>
            <a:off x="4092428" y="3212809"/>
            <a:ext cx="414925" cy="245038"/>
          </a:xfrm>
          <a:prstGeom prst="rect">
            <a:avLst/>
          </a:prstGeom>
          <a:noFill/>
          <a:ln>
            <a:noFill/>
          </a:ln>
        </p:spPr>
      </p:pic>
      <p:pic>
        <p:nvPicPr>
          <p:cNvPr id="889" name="Google Shape;889;p47"/>
          <p:cNvPicPr preferRelativeResize="0"/>
          <p:nvPr/>
        </p:nvPicPr>
        <p:blipFill rotWithShape="1">
          <a:blip r:embed="rId75">
            <a:alphaModFix/>
          </a:blip>
          <a:srcRect t="23935" b="18514"/>
          <a:stretch/>
        </p:blipFill>
        <p:spPr>
          <a:xfrm>
            <a:off x="2623071" y="4295333"/>
            <a:ext cx="636000" cy="251307"/>
          </a:xfrm>
          <a:prstGeom prst="rect">
            <a:avLst/>
          </a:prstGeom>
          <a:noFill/>
          <a:ln>
            <a:noFill/>
          </a:ln>
        </p:spPr>
      </p:pic>
      <p:pic>
        <p:nvPicPr>
          <p:cNvPr id="890" name="Google Shape;890;p47"/>
          <p:cNvPicPr preferRelativeResize="0"/>
          <p:nvPr/>
        </p:nvPicPr>
        <p:blipFill>
          <a:blip r:embed="rId76">
            <a:alphaModFix/>
          </a:blip>
          <a:stretch>
            <a:fillRect/>
          </a:stretch>
        </p:blipFill>
        <p:spPr>
          <a:xfrm>
            <a:off x="1957395" y="3803729"/>
            <a:ext cx="548700" cy="149987"/>
          </a:xfrm>
          <a:prstGeom prst="rect">
            <a:avLst/>
          </a:prstGeom>
          <a:noFill/>
          <a:ln>
            <a:noFill/>
          </a:ln>
        </p:spPr>
      </p:pic>
      <p:pic>
        <p:nvPicPr>
          <p:cNvPr id="891" name="Google Shape;891;p47"/>
          <p:cNvPicPr preferRelativeResize="0"/>
          <p:nvPr/>
        </p:nvPicPr>
        <p:blipFill>
          <a:blip r:embed="rId77">
            <a:alphaModFix/>
          </a:blip>
          <a:stretch>
            <a:fillRect/>
          </a:stretch>
        </p:blipFill>
        <p:spPr>
          <a:xfrm>
            <a:off x="8691495" y="2595501"/>
            <a:ext cx="414925" cy="417711"/>
          </a:xfrm>
          <a:prstGeom prst="rect">
            <a:avLst/>
          </a:prstGeom>
          <a:noFill/>
          <a:ln>
            <a:noFill/>
          </a:ln>
        </p:spPr>
      </p:pic>
      <p:pic>
        <p:nvPicPr>
          <p:cNvPr id="892" name="Google Shape;892;p47"/>
          <p:cNvPicPr preferRelativeResize="0"/>
          <p:nvPr/>
        </p:nvPicPr>
        <p:blipFill>
          <a:blip r:embed="rId78">
            <a:alphaModFix/>
          </a:blip>
          <a:stretch>
            <a:fillRect/>
          </a:stretch>
        </p:blipFill>
        <p:spPr>
          <a:xfrm>
            <a:off x="5177415" y="2754065"/>
            <a:ext cx="548625" cy="100585"/>
          </a:xfrm>
          <a:prstGeom prst="rect">
            <a:avLst/>
          </a:prstGeom>
          <a:noFill/>
          <a:ln>
            <a:noFill/>
          </a:ln>
        </p:spPr>
      </p:pic>
      <p:pic>
        <p:nvPicPr>
          <p:cNvPr id="893" name="Google Shape;893;p47"/>
          <p:cNvPicPr preferRelativeResize="0"/>
          <p:nvPr/>
        </p:nvPicPr>
        <p:blipFill>
          <a:blip r:embed="rId79">
            <a:alphaModFix/>
          </a:blip>
          <a:stretch>
            <a:fillRect/>
          </a:stretch>
        </p:blipFill>
        <p:spPr>
          <a:xfrm>
            <a:off x="7065914" y="4252777"/>
            <a:ext cx="414925" cy="336418"/>
          </a:xfrm>
          <a:prstGeom prst="rect">
            <a:avLst/>
          </a:prstGeom>
          <a:noFill/>
          <a:ln>
            <a:noFill/>
          </a:ln>
        </p:spPr>
      </p:pic>
      <p:pic>
        <p:nvPicPr>
          <p:cNvPr id="894" name="Google Shape;894;p47"/>
          <p:cNvPicPr preferRelativeResize="0"/>
          <p:nvPr/>
        </p:nvPicPr>
        <p:blipFill>
          <a:blip r:embed="rId80">
            <a:alphaModFix/>
          </a:blip>
          <a:stretch>
            <a:fillRect/>
          </a:stretch>
        </p:blipFill>
        <p:spPr>
          <a:xfrm>
            <a:off x="8647451" y="1538102"/>
            <a:ext cx="473950" cy="290320"/>
          </a:xfrm>
          <a:prstGeom prst="rect">
            <a:avLst/>
          </a:prstGeom>
          <a:noFill/>
          <a:ln>
            <a:noFill/>
          </a:ln>
        </p:spPr>
      </p:pic>
      <p:pic>
        <p:nvPicPr>
          <p:cNvPr id="895" name="Google Shape;895;p47"/>
          <p:cNvPicPr preferRelativeResize="0"/>
          <p:nvPr/>
        </p:nvPicPr>
        <p:blipFill>
          <a:blip r:embed="rId81">
            <a:alphaModFix/>
          </a:blip>
          <a:stretch>
            <a:fillRect/>
          </a:stretch>
        </p:blipFill>
        <p:spPr>
          <a:xfrm>
            <a:off x="1300406" y="4319779"/>
            <a:ext cx="697975" cy="202415"/>
          </a:xfrm>
          <a:prstGeom prst="rect">
            <a:avLst/>
          </a:prstGeom>
          <a:noFill/>
          <a:ln>
            <a:noFill/>
          </a:ln>
        </p:spPr>
      </p:pic>
      <p:pic>
        <p:nvPicPr>
          <p:cNvPr id="896" name="Google Shape;896;p47"/>
          <p:cNvPicPr preferRelativeResize="0"/>
          <p:nvPr/>
        </p:nvPicPr>
        <p:blipFill>
          <a:blip r:embed="rId82">
            <a:alphaModFix/>
          </a:blip>
          <a:stretch>
            <a:fillRect/>
          </a:stretch>
        </p:blipFill>
        <p:spPr>
          <a:xfrm>
            <a:off x="5773140" y="3059955"/>
            <a:ext cx="381850" cy="550745"/>
          </a:xfrm>
          <a:prstGeom prst="rect">
            <a:avLst/>
          </a:prstGeom>
          <a:noFill/>
          <a:ln>
            <a:noFill/>
          </a:ln>
        </p:spPr>
      </p:pic>
      <p:pic>
        <p:nvPicPr>
          <p:cNvPr id="897" name="Google Shape;897;p47"/>
          <p:cNvPicPr preferRelativeResize="0"/>
          <p:nvPr/>
        </p:nvPicPr>
        <p:blipFill>
          <a:blip r:embed="rId83">
            <a:alphaModFix/>
          </a:blip>
          <a:stretch>
            <a:fillRect/>
          </a:stretch>
        </p:blipFill>
        <p:spPr>
          <a:xfrm>
            <a:off x="25050" y="1549940"/>
            <a:ext cx="661100" cy="266644"/>
          </a:xfrm>
          <a:prstGeom prst="rect">
            <a:avLst/>
          </a:prstGeom>
          <a:noFill/>
          <a:ln>
            <a:noFill/>
          </a:ln>
        </p:spPr>
      </p:pic>
      <p:pic>
        <p:nvPicPr>
          <p:cNvPr id="898" name="Google Shape;898;p47"/>
          <p:cNvPicPr preferRelativeResize="0"/>
          <p:nvPr/>
        </p:nvPicPr>
        <p:blipFill>
          <a:blip r:embed="rId84">
            <a:alphaModFix/>
          </a:blip>
          <a:stretch>
            <a:fillRect/>
          </a:stretch>
        </p:blipFill>
        <p:spPr>
          <a:xfrm>
            <a:off x="4592873" y="3245192"/>
            <a:ext cx="594300" cy="180271"/>
          </a:xfrm>
          <a:prstGeom prst="rect">
            <a:avLst/>
          </a:prstGeom>
          <a:noFill/>
          <a:ln>
            <a:noFill/>
          </a:ln>
        </p:spPr>
      </p:pic>
      <p:pic>
        <p:nvPicPr>
          <p:cNvPr id="899" name="Google Shape;899;p47"/>
          <p:cNvPicPr preferRelativeResize="0"/>
          <p:nvPr/>
        </p:nvPicPr>
        <p:blipFill>
          <a:blip r:embed="rId85">
            <a:alphaModFix/>
          </a:blip>
          <a:stretch>
            <a:fillRect/>
          </a:stretch>
        </p:blipFill>
        <p:spPr>
          <a:xfrm>
            <a:off x="8151284" y="3683722"/>
            <a:ext cx="390000" cy="390000"/>
          </a:xfrm>
          <a:prstGeom prst="rect">
            <a:avLst/>
          </a:prstGeom>
          <a:noFill/>
          <a:ln>
            <a:noFill/>
          </a:ln>
        </p:spPr>
      </p:pic>
      <p:pic>
        <p:nvPicPr>
          <p:cNvPr id="900" name="Google Shape;900;p47"/>
          <p:cNvPicPr preferRelativeResize="0"/>
          <p:nvPr/>
        </p:nvPicPr>
        <p:blipFill>
          <a:blip r:embed="rId86">
            <a:alphaModFix/>
          </a:blip>
          <a:stretch>
            <a:fillRect/>
          </a:stretch>
        </p:blipFill>
        <p:spPr>
          <a:xfrm>
            <a:off x="1065699" y="3231078"/>
            <a:ext cx="548700" cy="208500"/>
          </a:xfrm>
          <a:prstGeom prst="rect">
            <a:avLst/>
          </a:prstGeom>
          <a:noFill/>
          <a:ln>
            <a:noFill/>
          </a:ln>
        </p:spPr>
      </p:pic>
      <p:pic>
        <p:nvPicPr>
          <p:cNvPr id="901" name="Google Shape;901;p47"/>
          <p:cNvPicPr preferRelativeResize="0"/>
          <p:nvPr/>
        </p:nvPicPr>
        <p:blipFill>
          <a:blip r:embed="rId87">
            <a:alphaModFix/>
          </a:blip>
          <a:stretch>
            <a:fillRect/>
          </a:stretch>
        </p:blipFill>
        <p:spPr>
          <a:xfrm>
            <a:off x="4940856" y="1069444"/>
            <a:ext cx="743700" cy="156177"/>
          </a:xfrm>
          <a:prstGeom prst="rect">
            <a:avLst/>
          </a:prstGeom>
          <a:noFill/>
          <a:ln>
            <a:noFill/>
          </a:ln>
        </p:spPr>
      </p:pic>
      <p:pic>
        <p:nvPicPr>
          <p:cNvPr id="902" name="Google Shape;902;p47"/>
          <p:cNvPicPr preferRelativeResize="0"/>
          <p:nvPr/>
        </p:nvPicPr>
        <p:blipFill>
          <a:blip r:embed="rId88">
            <a:alphaModFix/>
          </a:blip>
          <a:stretch>
            <a:fillRect/>
          </a:stretch>
        </p:blipFill>
        <p:spPr>
          <a:xfrm>
            <a:off x="2911620" y="2027561"/>
            <a:ext cx="316025" cy="438924"/>
          </a:xfrm>
          <a:prstGeom prst="rect">
            <a:avLst/>
          </a:prstGeom>
          <a:noFill/>
          <a:ln>
            <a:noFill/>
          </a:ln>
        </p:spPr>
      </p:pic>
      <p:pic>
        <p:nvPicPr>
          <p:cNvPr id="903" name="Google Shape;903;p47"/>
          <p:cNvPicPr preferRelativeResize="0"/>
          <p:nvPr/>
        </p:nvPicPr>
        <p:blipFill>
          <a:blip r:embed="rId89">
            <a:alphaModFix/>
          </a:blip>
          <a:stretch>
            <a:fillRect/>
          </a:stretch>
        </p:blipFill>
        <p:spPr>
          <a:xfrm>
            <a:off x="7940897" y="3237708"/>
            <a:ext cx="513750" cy="195239"/>
          </a:xfrm>
          <a:prstGeom prst="rect">
            <a:avLst/>
          </a:prstGeom>
          <a:noFill/>
          <a:ln>
            <a:noFill/>
          </a:ln>
        </p:spPr>
      </p:pic>
      <p:pic>
        <p:nvPicPr>
          <p:cNvPr id="904" name="Google Shape;904;p47"/>
          <p:cNvPicPr preferRelativeResize="0"/>
          <p:nvPr/>
        </p:nvPicPr>
        <p:blipFill>
          <a:blip r:embed="rId90">
            <a:alphaModFix/>
          </a:blip>
          <a:stretch>
            <a:fillRect/>
          </a:stretch>
        </p:blipFill>
        <p:spPr>
          <a:xfrm>
            <a:off x="8540167" y="3249684"/>
            <a:ext cx="590650" cy="171288"/>
          </a:xfrm>
          <a:prstGeom prst="rect">
            <a:avLst/>
          </a:prstGeom>
          <a:noFill/>
          <a:ln>
            <a:noFill/>
          </a:ln>
        </p:spPr>
      </p:pic>
      <p:pic>
        <p:nvPicPr>
          <p:cNvPr id="905" name="Google Shape;905;p47"/>
          <p:cNvPicPr preferRelativeResize="0"/>
          <p:nvPr/>
        </p:nvPicPr>
        <p:blipFill>
          <a:blip r:embed="rId91">
            <a:alphaModFix/>
          </a:blip>
          <a:stretch>
            <a:fillRect/>
          </a:stretch>
        </p:blipFill>
        <p:spPr>
          <a:xfrm>
            <a:off x="3493182" y="3266076"/>
            <a:ext cx="513725" cy="138504"/>
          </a:xfrm>
          <a:prstGeom prst="rect">
            <a:avLst/>
          </a:prstGeom>
          <a:noFill/>
          <a:ln>
            <a:noFill/>
          </a:ln>
        </p:spPr>
      </p:pic>
      <p:pic>
        <p:nvPicPr>
          <p:cNvPr id="906" name="Google Shape;906;p47"/>
          <p:cNvPicPr preferRelativeResize="0"/>
          <p:nvPr/>
        </p:nvPicPr>
        <p:blipFill>
          <a:blip r:embed="rId92">
            <a:alphaModFix/>
          </a:blip>
          <a:stretch>
            <a:fillRect/>
          </a:stretch>
        </p:blipFill>
        <p:spPr>
          <a:xfrm>
            <a:off x="4500457" y="4193838"/>
            <a:ext cx="414925" cy="454297"/>
          </a:xfrm>
          <a:prstGeom prst="rect">
            <a:avLst/>
          </a:prstGeom>
          <a:noFill/>
          <a:ln>
            <a:noFill/>
          </a:ln>
        </p:spPr>
      </p:pic>
      <p:pic>
        <p:nvPicPr>
          <p:cNvPr id="907" name="Google Shape;907;p47"/>
          <p:cNvPicPr preferRelativeResize="0"/>
          <p:nvPr/>
        </p:nvPicPr>
        <p:blipFill>
          <a:blip r:embed="rId93">
            <a:alphaModFix/>
          </a:blip>
          <a:stretch>
            <a:fillRect/>
          </a:stretch>
        </p:blipFill>
        <p:spPr>
          <a:xfrm>
            <a:off x="7702730" y="3686288"/>
            <a:ext cx="390000" cy="384868"/>
          </a:xfrm>
          <a:prstGeom prst="rect">
            <a:avLst/>
          </a:prstGeom>
          <a:noFill/>
          <a:ln>
            <a:noFill/>
          </a:ln>
        </p:spPr>
      </p:pic>
      <p:pic>
        <p:nvPicPr>
          <p:cNvPr id="908" name="Google Shape;908;p47"/>
          <p:cNvPicPr preferRelativeResize="0"/>
          <p:nvPr/>
        </p:nvPicPr>
        <p:blipFill>
          <a:blip r:embed="rId94">
            <a:alphaModFix/>
          </a:blip>
          <a:stretch>
            <a:fillRect/>
          </a:stretch>
        </p:blipFill>
        <p:spPr>
          <a:xfrm>
            <a:off x="3746380" y="3800958"/>
            <a:ext cx="471325" cy="155527"/>
          </a:xfrm>
          <a:prstGeom prst="rect">
            <a:avLst/>
          </a:prstGeom>
          <a:noFill/>
          <a:ln>
            <a:noFill/>
          </a:ln>
        </p:spPr>
      </p:pic>
      <p:pic>
        <p:nvPicPr>
          <p:cNvPr id="909" name="Google Shape;909;p47"/>
          <p:cNvPicPr preferRelativeResize="0"/>
          <p:nvPr/>
        </p:nvPicPr>
        <p:blipFill>
          <a:blip r:embed="rId95">
            <a:alphaModFix/>
          </a:blip>
          <a:stretch>
            <a:fillRect/>
          </a:stretch>
        </p:blipFill>
        <p:spPr>
          <a:xfrm>
            <a:off x="5272694" y="3127865"/>
            <a:ext cx="414925" cy="414925"/>
          </a:xfrm>
          <a:prstGeom prst="rect">
            <a:avLst/>
          </a:prstGeom>
          <a:noFill/>
          <a:ln>
            <a:noFill/>
          </a:ln>
        </p:spPr>
      </p:pic>
      <p:pic>
        <p:nvPicPr>
          <p:cNvPr id="910" name="Google Shape;910;p47"/>
          <p:cNvPicPr preferRelativeResize="0"/>
          <p:nvPr/>
        </p:nvPicPr>
        <p:blipFill>
          <a:blip r:embed="rId96">
            <a:alphaModFix/>
          </a:blip>
          <a:stretch>
            <a:fillRect/>
          </a:stretch>
        </p:blipFill>
        <p:spPr>
          <a:xfrm>
            <a:off x="1236014" y="2076510"/>
            <a:ext cx="316025" cy="341026"/>
          </a:xfrm>
          <a:prstGeom prst="rect">
            <a:avLst/>
          </a:prstGeom>
          <a:noFill/>
          <a:ln>
            <a:noFill/>
          </a:ln>
        </p:spPr>
      </p:pic>
      <p:pic>
        <p:nvPicPr>
          <p:cNvPr id="911" name="Google Shape;911;p47"/>
          <p:cNvPicPr preferRelativeResize="0"/>
          <p:nvPr/>
        </p:nvPicPr>
        <p:blipFill>
          <a:blip r:embed="rId97">
            <a:alphaModFix/>
          </a:blip>
          <a:stretch>
            <a:fillRect/>
          </a:stretch>
        </p:blipFill>
        <p:spPr>
          <a:xfrm>
            <a:off x="4774125" y="1587189"/>
            <a:ext cx="594300" cy="192147"/>
          </a:xfrm>
          <a:prstGeom prst="rect">
            <a:avLst/>
          </a:prstGeom>
          <a:noFill/>
          <a:ln>
            <a:noFill/>
          </a:ln>
        </p:spPr>
      </p:pic>
      <p:pic>
        <p:nvPicPr>
          <p:cNvPr id="912" name="Google Shape;912;p47"/>
          <p:cNvPicPr preferRelativeResize="0"/>
          <p:nvPr/>
        </p:nvPicPr>
        <p:blipFill>
          <a:blip r:embed="rId98">
            <a:alphaModFix/>
          </a:blip>
          <a:stretch>
            <a:fillRect/>
          </a:stretch>
        </p:blipFill>
        <p:spPr>
          <a:xfrm>
            <a:off x="85090" y="4353346"/>
            <a:ext cx="513725" cy="135281"/>
          </a:xfrm>
          <a:prstGeom prst="rect">
            <a:avLst/>
          </a:prstGeom>
          <a:noFill/>
          <a:ln>
            <a:noFill/>
          </a:ln>
        </p:spPr>
      </p:pic>
      <p:pic>
        <p:nvPicPr>
          <p:cNvPr id="913" name="Google Shape;913;p47"/>
          <p:cNvPicPr preferRelativeResize="0"/>
          <p:nvPr/>
        </p:nvPicPr>
        <p:blipFill>
          <a:blip r:embed="rId99">
            <a:alphaModFix/>
          </a:blip>
          <a:stretch>
            <a:fillRect/>
          </a:stretch>
        </p:blipFill>
        <p:spPr>
          <a:xfrm>
            <a:off x="8212781" y="2621387"/>
            <a:ext cx="381850" cy="365940"/>
          </a:xfrm>
          <a:prstGeom prst="rect">
            <a:avLst/>
          </a:prstGeom>
          <a:noFill/>
          <a:ln>
            <a:noFill/>
          </a:ln>
        </p:spPr>
      </p:pic>
      <p:pic>
        <p:nvPicPr>
          <p:cNvPr id="914" name="Google Shape;914;p47"/>
          <p:cNvPicPr preferRelativeResize="0"/>
          <p:nvPr/>
        </p:nvPicPr>
        <p:blipFill>
          <a:blip r:embed="rId100">
            <a:alphaModFix/>
          </a:blip>
          <a:stretch>
            <a:fillRect/>
          </a:stretch>
        </p:blipFill>
        <p:spPr>
          <a:xfrm>
            <a:off x="3353925" y="1517078"/>
            <a:ext cx="336800" cy="332368"/>
          </a:xfrm>
          <a:prstGeom prst="rect">
            <a:avLst/>
          </a:prstGeom>
          <a:noFill/>
          <a:ln>
            <a:noFill/>
          </a:ln>
        </p:spPr>
      </p:pic>
      <p:pic>
        <p:nvPicPr>
          <p:cNvPr id="915" name="Google Shape;915;p47"/>
          <p:cNvPicPr preferRelativeResize="0"/>
          <p:nvPr/>
        </p:nvPicPr>
        <p:blipFill>
          <a:blip r:embed="rId101">
            <a:alphaModFix/>
          </a:blip>
          <a:stretch>
            <a:fillRect/>
          </a:stretch>
        </p:blipFill>
        <p:spPr>
          <a:xfrm>
            <a:off x="2873099" y="1036226"/>
            <a:ext cx="513725" cy="222614"/>
          </a:xfrm>
          <a:prstGeom prst="rect">
            <a:avLst/>
          </a:prstGeom>
          <a:noFill/>
          <a:ln>
            <a:noFill/>
          </a:ln>
        </p:spPr>
      </p:pic>
      <p:pic>
        <p:nvPicPr>
          <p:cNvPr id="916" name="Google Shape;916;p47"/>
          <p:cNvPicPr preferRelativeResize="0"/>
          <p:nvPr/>
        </p:nvPicPr>
        <p:blipFill>
          <a:blip r:embed="rId102">
            <a:alphaModFix/>
          </a:blip>
          <a:stretch>
            <a:fillRect/>
          </a:stretch>
        </p:blipFill>
        <p:spPr>
          <a:xfrm>
            <a:off x="3686037" y="4361536"/>
            <a:ext cx="758950" cy="118901"/>
          </a:xfrm>
          <a:prstGeom prst="rect">
            <a:avLst/>
          </a:prstGeom>
          <a:noFill/>
          <a:ln>
            <a:noFill/>
          </a:ln>
        </p:spPr>
      </p:pic>
      <p:pic>
        <p:nvPicPr>
          <p:cNvPr id="917" name="Google Shape;917;p47"/>
          <p:cNvPicPr preferRelativeResize="0"/>
          <p:nvPr/>
        </p:nvPicPr>
        <p:blipFill>
          <a:blip r:embed="rId103">
            <a:alphaModFix/>
          </a:blip>
          <a:stretch>
            <a:fillRect/>
          </a:stretch>
        </p:blipFill>
        <p:spPr>
          <a:xfrm>
            <a:off x="6416143" y="4341746"/>
            <a:ext cx="594300" cy="158480"/>
          </a:xfrm>
          <a:prstGeom prst="rect">
            <a:avLst/>
          </a:prstGeom>
          <a:noFill/>
          <a:ln>
            <a:noFill/>
          </a:ln>
        </p:spPr>
      </p:pic>
      <p:pic>
        <p:nvPicPr>
          <p:cNvPr id="918" name="Google Shape;918;p47"/>
          <p:cNvPicPr preferRelativeResize="0"/>
          <p:nvPr/>
        </p:nvPicPr>
        <p:blipFill>
          <a:blip r:embed="rId104">
            <a:alphaModFix/>
          </a:blip>
          <a:stretch>
            <a:fillRect/>
          </a:stretch>
        </p:blipFill>
        <p:spPr>
          <a:xfrm>
            <a:off x="8599838" y="3701975"/>
            <a:ext cx="471325" cy="353494"/>
          </a:xfrm>
          <a:prstGeom prst="rect">
            <a:avLst/>
          </a:prstGeom>
          <a:noFill/>
          <a:ln>
            <a:noFill/>
          </a:ln>
        </p:spPr>
      </p:pic>
      <p:pic>
        <p:nvPicPr>
          <p:cNvPr id="919" name="Google Shape;919;p47"/>
          <p:cNvPicPr preferRelativeResize="0"/>
          <p:nvPr/>
        </p:nvPicPr>
        <p:blipFill>
          <a:blip r:embed="rId105">
            <a:alphaModFix/>
          </a:blip>
          <a:stretch>
            <a:fillRect/>
          </a:stretch>
        </p:blipFill>
        <p:spPr>
          <a:xfrm>
            <a:off x="6707880" y="3190985"/>
            <a:ext cx="471325" cy="288687"/>
          </a:xfrm>
          <a:prstGeom prst="rect">
            <a:avLst/>
          </a:prstGeom>
          <a:noFill/>
          <a:ln>
            <a:noFill/>
          </a:ln>
        </p:spPr>
      </p:pic>
      <p:pic>
        <p:nvPicPr>
          <p:cNvPr id="920" name="Google Shape;920;p47"/>
          <p:cNvPicPr preferRelativeResize="0"/>
          <p:nvPr/>
        </p:nvPicPr>
        <p:blipFill>
          <a:blip r:embed="rId106">
            <a:alphaModFix/>
          </a:blip>
          <a:stretch>
            <a:fillRect/>
          </a:stretch>
        </p:blipFill>
        <p:spPr>
          <a:xfrm>
            <a:off x="7536309" y="4349367"/>
            <a:ext cx="661100" cy="1432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ko-KR" altLang="en-US" dirty="0"/>
              <a:t>멤버십 혜택</a:t>
            </a:r>
            <a:endParaRPr dirty="0"/>
          </a:p>
        </p:txBody>
      </p:sp>
      <p:sp>
        <p:nvSpPr>
          <p:cNvPr id="926" name="Google Shape;926;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ko-KR" altLang="en-US" dirty="0"/>
              <a:t>는 중립적인 </a:t>
            </a:r>
            <a:r>
              <a:rPr lang="en-US" altLang="ko-KR" dirty="0"/>
              <a:t>IP </a:t>
            </a:r>
            <a:r>
              <a:rPr lang="ko-KR" altLang="en-US" dirty="0"/>
              <a:t>영역</a:t>
            </a:r>
            <a:r>
              <a:rPr lang="en-US" altLang="ko-KR" dirty="0"/>
              <a:t>, </a:t>
            </a:r>
            <a:r>
              <a:rPr lang="ko-KR" altLang="en-US" dirty="0"/>
              <a:t>풍부한 기여자 프로그램</a:t>
            </a:r>
            <a:r>
              <a:rPr lang="en-US" altLang="ko-KR" dirty="0"/>
              <a:t>,</a:t>
            </a:r>
            <a:r>
              <a:rPr lang="ko-KR" altLang="en-US" dirty="0"/>
              <a:t> 그리고 가장 중요한</a:t>
            </a:r>
            <a:r>
              <a:rPr lang="en-US" altLang="ko-KR" dirty="0"/>
              <a:t>, </a:t>
            </a:r>
            <a:r>
              <a:rPr lang="ko-KR" altLang="en-US" dirty="0"/>
              <a:t>최종 사용자가 우리에게 가져다 주는 신뢰를 통해 </a:t>
            </a:r>
            <a:r>
              <a:rPr lang="ko-KR" altLang="en-US" b="1" dirty="0"/>
              <a:t>회사간 협업 및 상호운용성</a:t>
            </a:r>
            <a:r>
              <a:rPr lang="ko-KR" altLang="en-US" dirty="0"/>
              <a:t>을 강화할 수 있는 위치에 있습니다</a:t>
            </a:r>
            <a:r>
              <a:rPr lang="en-US" altLang="ko-KR" dirty="0"/>
              <a:t>.</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lnSpc>
                <a:spcPct val="115000"/>
              </a:lnSpc>
              <a:spcBef>
                <a:spcPts val="0"/>
              </a:spcBef>
              <a:spcAft>
                <a:spcPts val="0"/>
              </a:spcAft>
              <a:buClr>
                <a:schemeClr val="dk1"/>
              </a:buClr>
              <a:buSzPts val="1100"/>
              <a:buFont typeface="Arial"/>
              <a:buNone/>
            </a:pPr>
            <a:r>
              <a:rPr lang="ko-KR" altLang="en-US" sz="2400" dirty="0"/>
              <a:t>멤버십 혜택</a:t>
            </a:r>
            <a:r>
              <a:rPr lang="en-US" altLang="ko-KR" sz="2400" dirty="0"/>
              <a:t>	</a:t>
            </a:r>
            <a:endParaRPr sz="2400" dirty="0"/>
          </a:p>
          <a:p>
            <a:pPr marL="0" lvl="0" indent="0" algn="l" rtl="0">
              <a:spcBef>
                <a:spcPts val="0"/>
              </a:spcBef>
              <a:spcAft>
                <a:spcPts val="0"/>
              </a:spcAft>
              <a:buNone/>
            </a:pPr>
            <a:endParaRPr sz="1100" dirty="0">
              <a:solidFill>
                <a:schemeClr val="dk1"/>
              </a:solidFill>
              <a:latin typeface="Arial"/>
              <a:ea typeface="Arial"/>
              <a:cs typeface="Arial"/>
              <a:sym typeface="Arial"/>
            </a:endParaRPr>
          </a:p>
        </p:txBody>
      </p:sp>
      <p:sp>
        <p:nvSpPr>
          <p:cNvPr id="932" name="Google Shape;932;p49"/>
          <p:cNvSpPr txBox="1"/>
          <p:nvPr/>
        </p:nvSpPr>
        <p:spPr>
          <a:xfrm>
            <a:off x="333375" y="727050"/>
            <a:ext cx="7619400" cy="7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altLang="en-US" dirty="0">
                <a:solidFill>
                  <a:schemeClr val="accent2"/>
                </a:solidFill>
                <a:latin typeface="Century Gothic"/>
                <a:ea typeface="Century Gothic"/>
                <a:cs typeface="Century Gothic"/>
                <a:sym typeface="Century Gothic"/>
              </a:rPr>
              <a:t>기관</a:t>
            </a:r>
            <a:r>
              <a:rPr lang="en-US" altLang="ko-KR" dirty="0">
                <a:solidFill>
                  <a:schemeClr val="accent2"/>
                </a:solidFill>
                <a:latin typeface="Century Gothic"/>
                <a:ea typeface="Century Gothic"/>
                <a:cs typeface="Century Gothic"/>
                <a:sym typeface="Century Gothic"/>
              </a:rPr>
              <a:t>(</a:t>
            </a:r>
            <a:r>
              <a:rPr lang="ko-KR" altLang="en-US" dirty="0">
                <a:solidFill>
                  <a:schemeClr val="accent2"/>
                </a:solidFill>
                <a:latin typeface="Century Gothic"/>
                <a:ea typeface="Century Gothic"/>
                <a:cs typeface="Century Gothic"/>
                <a:sym typeface="Century Gothic"/>
              </a:rPr>
              <a:t>조직</a:t>
            </a:r>
            <a:r>
              <a:rPr lang="en-US" altLang="ko-KR" dirty="0">
                <a:solidFill>
                  <a:schemeClr val="accent2"/>
                </a:solidFill>
                <a:latin typeface="Century Gothic"/>
                <a:ea typeface="Century Gothic"/>
                <a:cs typeface="Century Gothic"/>
                <a:sym typeface="Century Gothic"/>
              </a:rPr>
              <a:t>)</a:t>
            </a:r>
            <a:r>
              <a:rPr lang="ko-KR" altLang="en-US" dirty="0">
                <a:solidFill>
                  <a:schemeClr val="accent2"/>
                </a:solidFill>
                <a:latin typeface="Century Gothic"/>
                <a:ea typeface="Century Gothic"/>
                <a:cs typeface="Century Gothic"/>
                <a:sym typeface="Century Gothic"/>
              </a:rPr>
              <a:t>들은 클라우드 네이티브 생태계의 성장과 발전을 지원하는 데 적극적인 역할을 하기를 원하기 때문에 </a:t>
            </a:r>
            <a:r>
              <a:rPr lang="en-US" altLang="ko-KR" dirty="0">
                <a:solidFill>
                  <a:schemeClr val="accent2"/>
                </a:solidFill>
                <a:latin typeface="Century Gothic"/>
                <a:ea typeface="Century Gothic"/>
                <a:cs typeface="Century Gothic"/>
                <a:sym typeface="Century Gothic"/>
              </a:rPr>
              <a:t>CNCF</a:t>
            </a:r>
            <a:r>
              <a:rPr lang="ko-KR" altLang="en-US" dirty="0">
                <a:solidFill>
                  <a:schemeClr val="accent2"/>
                </a:solidFill>
                <a:latin typeface="Century Gothic"/>
                <a:ea typeface="Century Gothic"/>
                <a:cs typeface="Century Gothic"/>
                <a:sym typeface="Century Gothic"/>
              </a:rPr>
              <a:t>에 가입합니다</a:t>
            </a:r>
            <a:r>
              <a:rPr lang="en-US" altLang="ko-KR" dirty="0">
                <a:solidFill>
                  <a:schemeClr val="accent2"/>
                </a:solidFill>
                <a:latin typeface="Century Gothic"/>
                <a:ea typeface="Century Gothic"/>
                <a:cs typeface="Century Gothic"/>
                <a:sym typeface="Century Gothic"/>
              </a:rPr>
              <a:t>.</a:t>
            </a:r>
            <a:endParaRPr dirty="0"/>
          </a:p>
        </p:txBody>
      </p:sp>
      <p:sp>
        <p:nvSpPr>
          <p:cNvPr id="933" name="Google Shape;933;p49"/>
          <p:cNvSpPr/>
          <p:nvPr/>
        </p:nvSpPr>
        <p:spPr>
          <a:xfrm>
            <a:off x="280875" y="14380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ko-KR" altLang="en-US" sz="2000" b="1" dirty="0">
                <a:solidFill>
                  <a:srgbClr val="FFFFFF"/>
                </a:solidFill>
                <a:latin typeface="Century Gothic"/>
                <a:ea typeface="Century Gothic"/>
                <a:cs typeface="Century Gothic"/>
                <a:sym typeface="Century Gothic"/>
              </a:rPr>
              <a:t>멤버십은 다음을 제공합니다</a:t>
            </a:r>
            <a:r>
              <a:rPr lang="en-US" sz="2000" b="1" dirty="0">
                <a:solidFill>
                  <a:srgbClr val="FFFFFF"/>
                </a:solidFill>
                <a:latin typeface="Century Gothic"/>
                <a:ea typeface="Century Gothic"/>
                <a:cs typeface="Century Gothic"/>
                <a:sym typeface="Century Gothic"/>
              </a:rPr>
              <a:t>:</a:t>
            </a:r>
            <a:endParaRPr dirty="0"/>
          </a:p>
        </p:txBody>
      </p:sp>
      <p:sp>
        <p:nvSpPr>
          <p:cNvPr id="934" name="Google Shape;934;p49"/>
          <p:cNvSpPr txBox="1"/>
          <p:nvPr/>
        </p:nvSpPr>
        <p:spPr>
          <a:xfrm>
            <a:off x="5778400" y="3174175"/>
            <a:ext cx="4071000" cy="1939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algn="l" rtl="0">
              <a:lnSpc>
                <a:spcPct val="115000"/>
              </a:lnSpc>
              <a:spcBef>
                <a:spcPts val="0"/>
              </a:spcBef>
              <a:spcAft>
                <a:spcPts val="0"/>
              </a:spcAft>
              <a:buNone/>
            </a:pPr>
            <a:r>
              <a:rPr lang="ko-KR" altLang="en-US" b="1" dirty="0">
                <a:solidFill>
                  <a:schemeClr val="accent2"/>
                </a:solidFill>
                <a:latin typeface="Century Gothic"/>
                <a:ea typeface="Century Gothic"/>
                <a:cs typeface="Century Gothic"/>
                <a:sym typeface="Century Gothic"/>
              </a:rPr>
              <a:t>주요 기술 동향에 걸친 </a:t>
            </a:r>
            <a:br>
              <a:rPr lang="en-US" altLang="ko-KR" b="1" dirty="0">
                <a:solidFill>
                  <a:schemeClr val="accent2"/>
                </a:solidFill>
                <a:latin typeface="Century Gothic"/>
                <a:ea typeface="Century Gothic"/>
                <a:cs typeface="Century Gothic"/>
                <a:sym typeface="Century Gothic"/>
              </a:rPr>
            </a:br>
            <a:r>
              <a:rPr lang="ko-KR" altLang="en-US" b="1" dirty="0">
                <a:solidFill>
                  <a:schemeClr val="accent2"/>
                </a:solidFill>
                <a:latin typeface="Century Gothic"/>
                <a:ea typeface="Century Gothic"/>
                <a:cs typeface="Century Gothic"/>
                <a:sym typeface="Century Gothic"/>
              </a:rPr>
              <a:t>리더십 사고</a:t>
            </a:r>
            <a:endParaRPr b="1" dirty="0">
              <a:solidFill>
                <a:schemeClr val="accent2"/>
              </a:solidFill>
              <a:latin typeface="Century Gothic"/>
              <a:ea typeface="Century Gothic"/>
              <a:cs typeface="Century Gothic"/>
              <a:sym typeface="Century Gothic"/>
            </a:endParaRPr>
          </a:p>
        </p:txBody>
      </p:sp>
      <p:sp>
        <p:nvSpPr>
          <p:cNvPr id="935" name="Google Shape;935;p49"/>
          <p:cNvSpPr txBox="1"/>
          <p:nvPr/>
        </p:nvSpPr>
        <p:spPr>
          <a:xfrm>
            <a:off x="333175" y="4029325"/>
            <a:ext cx="3642600" cy="12576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ko-KR" altLang="en-US" b="1" dirty="0">
                <a:solidFill>
                  <a:schemeClr val="accent2"/>
                </a:solidFill>
                <a:latin typeface="Century Gothic"/>
                <a:ea typeface="Century Gothic"/>
                <a:cs typeface="Century Gothic"/>
                <a:sym typeface="Century Gothic"/>
              </a:rPr>
              <a:t>마케팅 확대 및 브랜드 </a:t>
            </a:r>
            <a:br>
              <a:rPr lang="en-US" altLang="ko-KR" b="1" dirty="0">
                <a:solidFill>
                  <a:schemeClr val="accent2"/>
                </a:solidFill>
                <a:latin typeface="Century Gothic"/>
                <a:ea typeface="Century Gothic"/>
                <a:cs typeface="Century Gothic"/>
                <a:sym typeface="Century Gothic"/>
              </a:rPr>
            </a:br>
            <a:r>
              <a:rPr lang="ko-KR" altLang="en-US" b="1" dirty="0">
                <a:solidFill>
                  <a:schemeClr val="accent2"/>
                </a:solidFill>
                <a:latin typeface="Century Gothic"/>
                <a:ea typeface="Century Gothic"/>
                <a:cs typeface="Century Gothic"/>
                <a:sym typeface="Century Gothic"/>
              </a:rPr>
              <a:t>인지도</a:t>
            </a:r>
            <a:endParaRPr dirty="0"/>
          </a:p>
        </p:txBody>
      </p:sp>
      <p:sp>
        <p:nvSpPr>
          <p:cNvPr id="936" name="Google Shape;936;p49"/>
          <p:cNvSpPr txBox="1"/>
          <p:nvPr/>
        </p:nvSpPr>
        <p:spPr>
          <a:xfrm>
            <a:off x="2979575" y="4014300"/>
            <a:ext cx="3642600" cy="11202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ko-KR" altLang="en-US" b="1" dirty="0">
                <a:solidFill>
                  <a:schemeClr val="accent2"/>
                </a:solidFill>
                <a:latin typeface="Century Gothic"/>
                <a:ea typeface="Century Gothic"/>
                <a:cs typeface="Century Gothic"/>
                <a:sym typeface="Century Gothic"/>
              </a:rPr>
              <a:t>클라우드 네이티브 커뮤니티 </a:t>
            </a:r>
            <a:br>
              <a:rPr lang="en-US" altLang="ko-KR" b="1" dirty="0">
                <a:solidFill>
                  <a:schemeClr val="accent2"/>
                </a:solidFill>
                <a:latin typeface="Century Gothic"/>
                <a:ea typeface="Century Gothic"/>
                <a:cs typeface="Century Gothic"/>
                <a:sym typeface="Century Gothic"/>
              </a:rPr>
            </a:br>
            <a:r>
              <a:rPr lang="ko-KR" altLang="en-US" b="1" dirty="0">
                <a:solidFill>
                  <a:schemeClr val="accent2"/>
                </a:solidFill>
                <a:latin typeface="Century Gothic"/>
                <a:ea typeface="Century Gothic"/>
                <a:cs typeface="Century Gothic"/>
                <a:sym typeface="Century Gothic"/>
              </a:rPr>
              <a:t>참여</a:t>
            </a:r>
            <a:endParaRPr dirty="0"/>
          </a:p>
        </p:txBody>
      </p:sp>
      <p:pic>
        <p:nvPicPr>
          <p:cNvPr id="937" name="Google Shape;937;p49"/>
          <p:cNvPicPr preferRelativeResize="0"/>
          <p:nvPr/>
        </p:nvPicPr>
        <p:blipFill>
          <a:blip r:embed="rId3">
            <a:alphaModFix/>
          </a:blip>
          <a:stretch>
            <a:fillRect/>
          </a:stretch>
        </p:blipFill>
        <p:spPr>
          <a:xfrm>
            <a:off x="1318763" y="2312200"/>
            <a:ext cx="1718401" cy="1640926"/>
          </a:xfrm>
          <a:prstGeom prst="rect">
            <a:avLst/>
          </a:prstGeom>
          <a:noFill/>
          <a:ln>
            <a:noFill/>
          </a:ln>
        </p:spPr>
      </p:pic>
      <p:pic>
        <p:nvPicPr>
          <p:cNvPr id="938" name="Google Shape;938;p49"/>
          <p:cNvPicPr preferRelativeResize="0"/>
          <p:nvPr/>
        </p:nvPicPr>
        <p:blipFill>
          <a:blip r:embed="rId4">
            <a:alphaModFix/>
          </a:blip>
          <a:stretch>
            <a:fillRect/>
          </a:stretch>
        </p:blipFill>
        <p:spPr>
          <a:xfrm>
            <a:off x="6382000" y="2341124"/>
            <a:ext cx="1718400" cy="1642084"/>
          </a:xfrm>
          <a:prstGeom prst="rect">
            <a:avLst/>
          </a:prstGeom>
          <a:noFill/>
          <a:ln>
            <a:noFill/>
          </a:ln>
        </p:spPr>
      </p:pic>
      <p:sp>
        <p:nvSpPr>
          <p:cNvPr id="939" name="Google Shape;939;p49"/>
          <p:cNvSpPr/>
          <p:nvPr/>
        </p:nvSpPr>
        <p:spPr>
          <a:xfrm>
            <a:off x="820825" y="20724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940" name="Google Shape;940;p49"/>
          <p:cNvSpPr/>
          <p:nvPr/>
        </p:nvSpPr>
        <p:spPr>
          <a:xfrm>
            <a:off x="3331675" y="20724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941" name="Google Shape;941;p49"/>
          <p:cNvSpPr/>
          <p:nvPr/>
        </p:nvSpPr>
        <p:spPr>
          <a:xfrm>
            <a:off x="5854600" y="20724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942" name="Google Shape;942;p49"/>
          <p:cNvPicPr preferRelativeResize="0"/>
          <p:nvPr/>
        </p:nvPicPr>
        <p:blipFill>
          <a:blip r:embed="rId5">
            <a:alphaModFix/>
          </a:blip>
          <a:stretch>
            <a:fillRect/>
          </a:stretch>
        </p:blipFill>
        <p:spPr>
          <a:xfrm>
            <a:off x="3966038" y="2312197"/>
            <a:ext cx="1541485" cy="17042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50"/>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948" name="Google Shape;948;p50"/>
          <p:cNvSpPr txBox="1">
            <a:spLocks noGrp="1"/>
          </p:cNvSpPr>
          <p:nvPr>
            <p:ph type="title"/>
          </p:nvPr>
        </p:nvSpPr>
        <p:spPr>
          <a:xfrm>
            <a:off x="411225" y="160639"/>
            <a:ext cx="8629800" cy="443100"/>
          </a:xfrm>
          <a:prstGeom prst="rect">
            <a:avLst/>
          </a:prstGeom>
        </p:spPr>
        <p:txBody>
          <a:bodyPr spcFirstLastPara="1" wrap="square" lIns="68575" tIns="68575" rIns="68575" bIns="68575" anchor="ctr" anchorCtr="0">
            <a:noAutofit/>
          </a:bodyPr>
          <a:lstStyle/>
          <a:p>
            <a:r>
              <a:rPr lang="ko-KR" altLang="en-US" b="1" dirty="0">
                <a:solidFill>
                  <a:schemeClr val="accent2"/>
                </a:solidFill>
                <a:latin typeface="Century Gothic"/>
                <a:ea typeface="Century Gothic"/>
                <a:cs typeface="Century Gothic"/>
                <a:sym typeface="Century Gothic"/>
              </a:rPr>
              <a:t>마케팅 확대 및 브랜드 인지도</a:t>
            </a:r>
            <a:endParaRPr dirty="0"/>
          </a:p>
        </p:txBody>
      </p:sp>
      <p:sp>
        <p:nvSpPr>
          <p:cNvPr id="949" name="Google Shape;949;p50"/>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1300" b="1" dirty="0">
                <a:solidFill>
                  <a:schemeClr val="accent2"/>
                </a:solidFill>
                <a:latin typeface="Century Gothic"/>
                <a:ea typeface="Century Gothic"/>
                <a:cs typeface="Century Gothic"/>
                <a:sym typeface="Century Gothic"/>
              </a:rPr>
              <a:t>CNCF </a:t>
            </a:r>
            <a:r>
              <a:rPr lang="ko-KR" altLang="en-US" sz="1300" b="1" dirty="0">
                <a:solidFill>
                  <a:schemeClr val="accent2"/>
                </a:solidFill>
                <a:latin typeface="Century Gothic"/>
                <a:ea typeface="Century Gothic"/>
                <a:cs typeface="Century Gothic"/>
                <a:sym typeface="Century Gothic"/>
              </a:rPr>
              <a:t>마케팅 위원회 </a:t>
            </a:r>
            <a:r>
              <a:rPr lang="en-US" sz="700" b="1" dirty="0">
                <a:solidFill>
                  <a:schemeClr val="accent2"/>
                </a:solidFill>
                <a:latin typeface="Century Gothic"/>
                <a:ea typeface="Century Gothic"/>
                <a:cs typeface="Century Gothic"/>
                <a:sym typeface="Century Gothic"/>
              </a:rPr>
              <a:t>Marketing Committee</a:t>
            </a:r>
            <a:endParaRPr sz="700" b="1" dirty="0">
              <a:solidFill>
                <a:schemeClr val="accent2"/>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ko-KR" altLang="en-US" sz="1100" dirty="0">
                <a:solidFill>
                  <a:schemeClr val="dk1"/>
                </a:solidFill>
                <a:latin typeface="Century Gothic"/>
                <a:ea typeface="Century Gothic"/>
                <a:cs typeface="Century Gothic"/>
                <a:sym typeface="Century Gothic"/>
              </a:rPr>
              <a:t>매월 마케팅 위원회에 참여하여 클라우드 네이티브 영역에서 동료</a:t>
            </a:r>
            <a:r>
              <a:rPr lang="en-US" altLang="ko-KR" sz="1100" dirty="0">
                <a:solidFill>
                  <a:schemeClr val="dk1"/>
                </a:solidFill>
                <a:latin typeface="Century Gothic"/>
                <a:ea typeface="Century Gothic"/>
                <a:cs typeface="Century Gothic"/>
                <a:sym typeface="Century Gothic"/>
              </a:rPr>
              <a:t> </a:t>
            </a:r>
            <a:r>
              <a:rPr lang="ko-KR" altLang="en-US" sz="1100" dirty="0">
                <a:solidFill>
                  <a:schemeClr val="dk1"/>
                </a:solidFill>
                <a:latin typeface="Century Gothic"/>
                <a:ea typeface="Century Gothic"/>
                <a:cs typeface="Century Gothic"/>
                <a:sym typeface="Century Gothic"/>
              </a:rPr>
              <a:t>분들과 소통하십시오</a:t>
            </a:r>
            <a:r>
              <a:rPr lang="en-US" altLang="ko-KR" sz="1100" dirty="0">
                <a:solidFill>
                  <a:schemeClr val="dk1"/>
                </a:solidFill>
                <a:latin typeface="Century Gothic"/>
                <a:ea typeface="Century Gothic"/>
                <a:cs typeface="Century Gothic"/>
                <a:sym typeface="Century Gothic"/>
              </a:rPr>
              <a:t>.</a:t>
            </a:r>
            <a:endParaRPr sz="11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ko-KR" altLang="en-US" sz="1300" b="1" u="sng" dirty="0">
                <a:solidFill>
                  <a:schemeClr val="accent2"/>
                </a:solidFill>
                <a:latin typeface="Century Gothic"/>
                <a:ea typeface="Century Gothic"/>
                <a:cs typeface="Century Gothic"/>
                <a:sym typeface="Century Gothic"/>
              </a:rPr>
              <a:t>온라인 프로그램</a:t>
            </a:r>
            <a:endParaRPr sz="1300" b="1" dirty="0">
              <a:solidFill>
                <a:schemeClr val="accent2"/>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ko-KR" altLang="en-US" sz="1100" dirty="0" err="1">
                <a:solidFill>
                  <a:schemeClr val="dk1"/>
                </a:solidFill>
                <a:latin typeface="Century Gothic"/>
                <a:ea typeface="Century Gothic"/>
                <a:cs typeface="Century Gothic"/>
                <a:sym typeface="Century Gothic"/>
              </a:rPr>
              <a:t>웨비나</a:t>
            </a:r>
            <a:r>
              <a:rPr lang="en-US" altLang="ko-KR" sz="1100" dirty="0">
                <a:solidFill>
                  <a:schemeClr val="dk1"/>
                </a:solidFill>
                <a:latin typeface="Century Gothic"/>
                <a:ea typeface="Century Gothic"/>
                <a:cs typeface="Century Gothic"/>
                <a:sym typeface="Century Gothic"/>
              </a:rPr>
              <a:t>, </a:t>
            </a:r>
            <a:r>
              <a:rPr lang="ko-KR" altLang="en-US" sz="1100" dirty="0">
                <a:solidFill>
                  <a:schemeClr val="dk1"/>
                </a:solidFill>
                <a:latin typeface="Century Gothic"/>
                <a:ea typeface="Century Gothic"/>
                <a:cs typeface="Century Gothic"/>
                <a:sym typeface="Century Gothic"/>
              </a:rPr>
              <a:t>비디오 및 라이브 스트리밍을 통해 모범 사례</a:t>
            </a:r>
            <a:r>
              <a:rPr lang="en-US" altLang="ko-KR" sz="1100" dirty="0">
                <a:solidFill>
                  <a:schemeClr val="dk1"/>
                </a:solidFill>
                <a:latin typeface="Century Gothic"/>
                <a:ea typeface="Century Gothic"/>
                <a:cs typeface="Century Gothic"/>
                <a:sym typeface="Century Gothic"/>
              </a:rPr>
              <a:t>, </a:t>
            </a:r>
            <a:r>
              <a:rPr lang="ko-KR" altLang="en-US" sz="1100" dirty="0">
                <a:solidFill>
                  <a:schemeClr val="dk1"/>
                </a:solidFill>
                <a:latin typeface="Century Gothic"/>
                <a:ea typeface="Century Gothic"/>
                <a:cs typeface="Century Gothic"/>
                <a:sym typeface="Century Gothic"/>
              </a:rPr>
              <a:t>동향 및 새로운 기술을 신규 및 기존 커뮤니티 회원에게 교육을 진행하여 조직의 오픈 소스 기술을 선보이세요</a:t>
            </a:r>
            <a:r>
              <a:rPr lang="en-US" altLang="ko-KR" sz="1100" dirty="0">
                <a:solidFill>
                  <a:schemeClr val="dk1"/>
                </a:solidFill>
                <a:latin typeface="Century Gothic"/>
                <a:ea typeface="Century Gothic"/>
                <a:cs typeface="Century Gothic"/>
                <a:sym typeface="Century Gothic"/>
              </a:rPr>
              <a:t>.</a:t>
            </a:r>
            <a:endParaRPr sz="1100" dirty="0">
              <a:solidFill>
                <a:schemeClr val="dk1"/>
              </a:solidFill>
              <a:latin typeface="Century Gothic"/>
              <a:ea typeface="Century Gothic"/>
              <a:cs typeface="Century Gothic"/>
              <a:sym typeface="Century Gothic"/>
            </a:endParaRPr>
          </a:p>
          <a:p>
            <a:pPr marL="457200" lvl="0" indent="0" algn="l"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 </a:t>
            </a:r>
            <a:r>
              <a:rPr lang="ko-KR" altLang="en-US" sz="13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블로그</a:t>
            </a:r>
            <a:endParaRPr sz="13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None/>
            </a:pPr>
            <a:r>
              <a:rPr lang="ko-KR" altLang="en-US" sz="1100" dirty="0">
                <a:solidFill>
                  <a:schemeClr val="dk1"/>
                </a:solidFill>
                <a:latin typeface="Century Gothic"/>
                <a:ea typeface="Century Gothic"/>
                <a:cs typeface="Century Gothic"/>
                <a:sym typeface="Century Gothic"/>
              </a:rPr>
              <a:t>리더십 사고와 업계 논평을 선보이고</a:t>
            </a:r>
            <a:r>
              <a:rPr lang="en-US" altLang="ko-KR" sz="1100" dirty="0">
                <a:solidFill>
                  <a:schemeClr val="dk1"/>
                </a:solidFill>
                <a:latin typeface="Century Gothic"/>
                <a:ea typeface="Century Gothic"/>
                <a:cs typeface="Century Gothic"/>
                <a:sym typeface="Century Gothic"/>
              </a:rPr>
              <a:t>, </a:t>
            </a:r>
            <a:r>
              <a:rPr lang="ko-KR" altLang="en-US" sz="1100" dirty="0">
                <a:solidFill>
                  <a:schemeClr val="dk1"/>
                </a:solidFill>
                <a:latin typeface="Century Gothic"/>
                <a:ea typeface="Century Gothic"/>
                <a:cs typeface="Century Gothic"/>
                <a:sym typeface="Century Gothic"/>
              </a:rPr>
              <a:t>여기에 </a:t>
            </a:r>
            <a:r>
              <a:rPr lang="en-US" altLang="ko-KR" sz="1100" dirty="0">
                <a:solidFill>
                  <a:schemeClr val="dk1"/>
                </a:solidFill>
                <a:latin typeface="Century Gothic"/>
                <a:ea typeface="Century Gothic"/>
                <a:cs typeface="Century Gothic"/>
                <a:sym typeface="Century Gothic"/>
              </a:rPr>
              <a:t>CNCF </a:t>
            </a:r>
            <a:r>
              <a:rPr lang="ko-KR" altLang="en-US" sz="1100" dirty="0">
                <a:solidFill>
                  <a:schemeClr val="dk1"/>
                </a:solidFill>
                <a:latin typeface="Century Gothic"/>
                <a:ea typeface="Century Gothic"/>
                <a:cs typeface="Century Gothic"/>
                <a:sym typeface="Century Gothic"/>
              </a:rPr>
              <a:t>프로젝트에 대한 기술적인 자세한 설명을 공유하세요</a:t>
            </a:r>
            <a:r>
              <a:rPr lang="en-US" altLang="ko-KR" sz="1100" dirty="0">
                <a:solidFill>
                  <a:schemeClr val="dk1"/>
                </a:solidFill>
                <a:latin typeface="Century Gothic"/>
                <a:ea typeface="Century Gothic"/>
                <a:cs typeface="Century Gothic"/>
                <a:sym typeface="Century Gothic"/>
              </a:rPr>
              <a:t>.</a:t>
            </a:r>
            <a:endParaRPr sz="1100" dirty="0">
              <a:solidFill>
                <a:schemeClr val="dk1"/>
              </a:solidFill>
              <a:latin typeface="Century Gothic"/>
              <a:ea typeface="Century Gothic"/>
              <a:cs typeface="Century Gothic"/>
              <a:sym typeface="Century Gothic"/>
            </a:endParaRPr>
          </a:p>
        </p:txBody>
      </p:sp>
      <p:sp>
        <p:nvSpPr>
          <p:cNvPr id="950" name="Google Shape;950;p50"/>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300" b="1" dirty="0">
                <a:solidFill>
                  <a:srgbClr val="FFFFFF"/>
                </a:solidFill>
                <a:latin typeface="Century Gothic"/>
                <a:ea typeface="Century Gothic"/>
                <a:cs typeface="Century Gothic"/>
                <a:sym typeface="Century Gothic"/>
              </a:rPr>
              <a:t>CNCF </a:t>
            </a:r>
            <a:r>
              <a:rPr lang="ko-KR" altLang="en-US" sz="1300" b="1" dirty="0">
                <a:solidFill>
                  <a:srgbClr val="FFFFFF"/>
                </a:solidFill>
                <a:latin typeface="Century Gothic"/>
                <a:ea typeface="Century Gothic"/>
                <a:cs typeface="Century Gothic"/>
                <a:sym typeface="Century Gothic"/>
              </a:rPr>
              <a:t>마케팅 프로그램을 통해 커뮤니티에서 도달 범위와 인지도를 넓힐 수 있습니다</a:t>
            </a:r>
            <a:r>
              <a:rPr lang="en-US" altLang="ko-KR" sz="1300" b="1" dirty="0">
                <a:solidFill>
                  <a:srgbClr val="FFFFFF"/>
                </a:solidFill>
                <a:latin typeface="Century Gothic"/>
                <a:ea typeface="Century Gothic"/>
                <a:cs typeface="Century Gothic"/>
                <a:sym typeface="Century Gothic"/>
              </a:rPr>
              <a:t>.</a:t>
            </a:r>
            <a:br>
              <a:rPr lang="en-US" sz="1300" b="1" dirty="0">
                <a:solidFill>
                  <a:srgbClr val="FFFFFF"/>
                </a:solidFill>
                <a:latin typeface="Century Gothic"/>
                <a:ea typeface="Century Gothic"/>
                <a:cs typeface="Century Gothic"/>
                <a:sym typeface="Century Gothic"/>
              </a:rPr>
            </a:br>
            <a:r>
              <a:rPr lang="ko-KR" altLang="en-US" sz="1300" b="1" dirty="0">
                <a:solidFill>
                  <a:srgbClr val="FFFFFF"/>
                </a:solidFill>
                <a:latin typeface="Century Gothic"/>
                <a:ea typeface="Century Gothic"/>
                <a:cs typeface="Century Gothic"/>
                <a:sym typeface="Century Gothic"/>
              </a:rPr>
              <a:t>회원으로서 다음 활동에 참여할 수 있습니다</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951" name="Google Shape;951;p50"/>
          <p:cNvSpPr txBox="1"/>
          <p:nvPr/>
        </p:nvSpPr>
        <p:spPr>
          <a:xfrm>
            <a:off x="5415350" y="1511725"/>
            <a:ext cx="3263100" cy="3237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ko-KR" altLang="en-US" sz="1300" b="1" u="sng" dirty="0" err="1">
                <a:solidFill>
                  <a:schemeClr val="accent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쿠버네티스</a:t>
            </a:r>
            <a:r>
              <a:rPr lang="ko-KR" altLang="en-US" sz="1300" b="1" u="sng" dirty="0">
                <a:solidFill>
                  <a:schemeClr val="accent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 블로그</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 </a:t>
            </a:r>
            <a:r>
              <a:rPr lang="en-US" sz="1300" b="1" u="sng" dirty="0" err="1">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KubeWeekly</a:t>
            </a:r>
            <a:endParaRPr sz="1300" b="1" u="sng" dirty="0">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None/>
            </a:pPr>
            <a:r>
              <a:rPr lang="ko-KR" altLang="en-US" sz="1100" dirty="0">
                <a:solidFill>
                  <a:schemeClr val="dk1"/>
                </a:solidFill>
                <a:latin typeface="Century Gothic"/>
                <a:ea typeface="Century Gothic"/>
                <a:cs typeface="Century Gothic"/>
                <a:sym typeface="Century Gothic"/>
              </a:rPr>
              <a:t>두 가지 모두 커뮤니티 주도 활동입니다</a:t>
            </a:r>
            <a:r>
              <a:rPr lang="en-US" altLang="ko-KR" sz="1100" dirty="0">
                <a:solidFill>
                  <a:schemeClr val="dk1"/>
                </a:solidFill>
                <a:latin typeface="Century Gothic"/>
                <a:ea typeface="Century Gothic"/>
                <a:cs typeface="Century Gothic"/>
                <a:sym typeface="Century Gothic"/>
              </a:rPr>
              <a:t>. CNCF </a:t>
            </a:r>
            <a:r>
              <a:rPr lang="ko-KR" altLang="en-US" sz="1100" dirty="0">
                <a:solidFill>
                  <a:schemeClr val="dk1"/>
                </a:solidFill>
                <a:latin typeface="Century Gothic"/>
                <a:ea typeface="Century Gothic"/>
                <a:cs typeface="Century Gothic"/>
                <a:sym typeface="Century Gothic"/>
              </a:rPr>
              <a:t>회원은 커뮤니티에 클라우드 네이티브 스토리와 튜토리얼을 제출할 수 있습니다</a:t>
            </a:r>
            <a:r>
              <a:rPr lang="en-US" altLang="ko-KR" sz="1100" dirty="0">
                <a:solidFill>
                  <a:schemeClr val="dk1"/>
                </a:solidFill>
                <a:latin typeface="Century Gothic"/>
                <a:ea typeface="Century Gothic"/>
                <a:cs typeface="Century Gothic"/>
                <a:sym typeface="Century Gothic"/>
              </a:rPr>
              <a:t>.</a:t>
            </a:r>
            <a:endParaRPr sz="11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r>
              <a:rPr lang="en-US" sz="1300" b="1" u="sng" dirty="0" err="1">
                <a:solidFill>
                  <a:schemeClr val="accent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KubeCon</a:t>
            </a:r>
            <a:r>
              <a:rPr lang="en-US" sz="1300" b="1" u="sng" dirty="0">
                <a:solidFill>
                  <a:schemeClr val="accent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 + </a:t>
            </a:r>
            <a:r>
              <a:rPr lang="en-US" sz="1300" b="1" u="sng" dirty="0" err="1">
                <a:solidFill>
                  <a:schemeClr val="accent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CloudNativeCon</a:t>
            </a:r>
            <a:endParaRPr sz="1300" b="1" u="sng" dirty="0">
              <a:solidFill>
                <a:schemeClr val="accent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None/>
            </a:pPr>
            <a:r>
              <a:rPr lang="en-US" sz="1100" dirty="0">
                <a:solidFill>
                  <a:schemeClr val="dk1"/>
                </a:solidFill>
                <a:latin typeface="Century Gothic"/>
                <a:ea typeface="Century Gothic"/>
                <a:cs typeface="Century Gothic"/>
                <a:sym typeface="Century Gothic"/>
              </a:rPr>
              <a:t>CNCF</a:t>
            </a:r>
            <a:r>
              <a:rPr lang="ko-KR" altLang="en-US" sz="1100" dirty="0">
                <a:solidFill>
                  <a:schemeClr val="dk1"/>
                </a:solidFill>
                <a:latin typeface="Century Gothic"/>
                <a:ea typeface="Century Gothic"/>
                <a:cs typeface="Century Gothic"/>
                <a:sym typeface="Century Gothic"/>
              </a:rPr>
              <a:t>는 클라우드 네이티브 기술에 중점을 둔 세계 최대의 오픈 소스 개발자 컨퍼런스를 개최합니다</a:t>
            </a:r>
            <a:r>
              <a:rPr lang="en-US" altLang="ko-KR" sz="1100" dirty="0">
                <a:solidFill>
                  <a:schemeClr val="dk1"/>
                </a:solidFill>
                <a:latin typeface="Century Gothic"/>
                <a:ea typeface="Century Gothic"/>
                <a:cs typeface="Century Gothic"/>
                <a:sym typeface="Century Gothic"/>
              </a:rPr>
              <a:t>.</a:t>
            </a:r>
            <a:endParaRPr sz="11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ko-KR" altLang="en-US" sz="1300" b="1" dirty="0">
                <a:solidFill>
                  <a:schemeClr val="accent2"/>
                </a:solidFill>
                <a:latin typeface="Century Gothic"/>
                <a:ea typeface="Century Gothic"/>
                <a:cs typeface="Century Gothic"/>
                <a:sym typeface="Century Gothic"/>
              </a:rPr>
              <a:t>홍보 및 애널리스트와의 관계 지원</a:t>
            </a:r>
            <a:endParaRPr sz="1300" b="1" dirty="0">
              <a:solidFill>
                <a:schemeClr val="accent2"/>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100" dirty="0">
                <a:solidFill>
                  <a:schemeClr val="dk1"/>
                </a:solidFill>
                <a:latin typeface="Century Gothic"/>
                <a:ea typeface="Century Gothic"/>
                <a:cs typeface="Century Gothic"/>
                <a:sym typeface="Century Gothic"/>
              </a:rPr>
              <a:t>CNCF</a:t>
            </a:r>
            <a:r>
              <a:rPr lang="ko-KR" altLang="en-US" sz="1100" dirty="0">
                <a:solidFill>
                  <a:schemeClr val="dk1"/>
                </a:solidFill>
                <a:latin typeface="Century Gothic"/>
                <a:ea typeface="Century Gothic"/>
                <a:cs typeface="Century Gothic"/>
                <a:sym typeface="Century Gothic"/>
              </a:rPr>
              <a:t>는 키워드</a:t>
            </a:r>
            <a:r>
              <a:rPr lang="en-US" altLang="ko-KR" sz="1100" dirty="0">
                <a:solidFill>
                  <a:schemeClr val="dk1"/>
                </a:solidFill>
                <a:latin typeface="Century Gothic"/>
                <a:ea typeface="Century Gothic"/>
                <a:cs typeface="Century Gothic"/>
                <a:sym typeface="Century Gothic"/>
              </a:rPr>
              <a:t>, </a:t>
            </a:r>
            <a:r>
              <a:rPr lang="ko-KR" altLang="en-US" sz="1100" dirty="0">
                <a:solidFill>
                  <a:schemeClr val="dk1"/>
                </a:solidFill>
                <a:latin typeface="Century Gothic"/>
                <a:ea typeface="Century Gothic"/>
                <a:cs typeface="Century Gothic"/>
                <a:sym typeface="Century Gothic"/>
              </a:rPr>
              <a:t>인용 및 연구 하이라이트 별로 최고 애널리스트를 포함한 분기별 분석 보고서를 통해 회원을 지원합니다</a:t>
            </a:r>
            <a:r>
              <a:rPr lang="en-US" altLang="ko-KR" sz="1100" dirty="0">
                <a:solidFill>
                  <a:schemeClr val="dk1"/>
                </a:solidFill>
                <a:latin typeface="Century Gothic"/>
                <a:ea typeface="Century Gothic"/>
                <a:cs typeface="Century Gothic"/>
                <a:sym typeface="Century Gothic"/>
              </a:rPr>
              <a:t>.</a:t>
            </a:r>
            <a:endParaRPr lang="en-US" sz="11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100" dirty="0">
                <a:solidFill>
                  <a:schemeClr val="dk1"/>
                </a:solidFill>
                <a:latin typeface="Century Gothic"/>
                <a:ea typeface="Century Gothic"/>
                <a:cs typeface="Century Gothic"/>
                <a:sym typeface="Century Gothic"/>
              </a:rPr>
              <a:t> </a:t>
            </a:r>
          </a:p>
        </p:txBody>
      </p:sp>
      <p:pic>
        <p:nvPicPr>
          <p:cNvPr id="952" name="Google Shape;952;p50"/>
          <p:cNvPicPr preferRelativeResize="0"/>
          <p:nvPr/>
        </p:nvPicPr>
        <p:blipFill>
          <a:blip r:embed="rId8">
            <a:alphaModFix/>
          </a:blip>
          <a:stretch>
            <a:fillRect/>
          </a:stretch>
        </p:blipFill>
        <p:spPr>
          <a:xfrm>
            <a:off x="514650" y="1511725"/>
            <a:ext cx="607975" cy="729739"/>
          </a:xfrm>
          <a:prstGeom prst="rect">
            <a:avLst/>
          </a:prstGeom>
          <a:noFill/>
          <a:ln>
            <a:noFill/>
          </a:ln>
        </p:spPr>
      </p:pic>
      <p:pic>
        <p:nvPicPr>
          <p:cNvPr id="953" name="Google Shape;953;p50"/>
          <p:cNvPicPr preferRelativeResize="0"/>
          <p:nvPr/>
        </p:nvPicPr>
        <p:blipFill>
          <a:blip r:embed="rId9">
            <a:alphaModFix/>
          </a:blip>
          <a:stretch>
            <a:fillRect/>
          </a:stretch>
        </p:blipFill>
        <p:spPr>
          <a:xfrm>
            <a:off x="500211" y="2462138"/>
            <a:ext cx="607975" cy="524025"/>
          </a:xfrm>
          <a:prstGeom prst="rect">
            <a:avLst/>
          </a:prstGeom>
          <a:noFill/>
          <a:ln>
            <a:noFill/>
          </a:ln>
        </p:spPr>
      </p:pic>
      <p:pic>
        <p:nvPicPr>
          <p:cNvPr id="954" name="Google Shape;954;p50"/>
          <p:cNvPicPr preferRelativeResize="0"/>
          <p:nvPr/>
        </p:nvPicPr>
        <p:blipFill>
          <a:blip r:embed="rId10">
            <a:alphaModFix/>
          </a:blip>
          <a:stretch>
            <a:fillRect/>
          </a:stretch>
        </p:blipFill>
        <p:spPr>
          <a:xfrm>
            <a:off x="563626" y="3713461"/>
            <a:ext cx="607974" cy="587040"/>
          </a:xfrm>
          <a:prstGeom prst="rect">
            <a:avLst/>
          </a:prstGeom>
          <a:noFill/>
          <a:ln>
            <a:noFill/>
          </a:ln>
        </p:spPr>
      </p:pic>
      <p:pic>
        <p:nvPicPr>
          <p:cNvPr id="955" name="Google Shape;955;p50"/>
          <p:cNvPicPr preferRelativeResize="0"/>
          <p:nvPr/>
        </p:nvPicPr>
        <p:blipFill>
          <a:blip r:embed="rId11">
            <a:alphaModFix/>
          </a:blip>
          <a:stretch>
            <a:fillRect/>
          </a:stretch>
        </p:blipFill>
        <p:spPr>
          <a:xfrm>
            <a:off x="4758476" y="1505600"/>
            <a:ext cx="627600" cy="620700"/>
          </a:xfrm>
          <a:prstGeom prst="rect">
            <a:avLst/>
          </a:prstGeom>
          <a:noFill/>
          <a:ln>
            <a:noFill/>
          </a:ln>
        </p:spPr>
      </p:pic>
      <p:pic>
        <p:nvPicPr>
          <p:cNvPr id="956" name="Google Shape;956;p50"/>
          <p:cNvPicPr preferRelativeResize="0"/>
          <p:nvPr/>
        </p:nvPicPr>
        <p:blipFill>
          <a:blip r:embed="rId12">
            <a:alphaModFix/>
          </a:blip>
          <a:stretch>
            <a:fillRect/>
          </a:stretch>
        </p:blipFill>
        <p:spPr>
          <a:xfrm>
            <a:off x="4795325" y="2702750"/>
            <a:ext cx="563149" cy="620699"/>
          </a:xfrm>
          <a:prstGeom prst="rect">
            <a:avLst/>
          </a:prstGeom>
          <a:noFill/>
          <a:ln>
            <a:noFill/>
          </a:ln>
        </p:spPr>
      </p:pic>
      <p:pic>
        <p:nvPicPr>
          <p:cNvPr id="957" name="Google Shape;957;p50"/>
          <p:cNvPicPr preferRelativeResize="0"/>
          <p:nvPr/>
        </p:nvPicPr>
        <p:blipFill>
          <a:blip r:embed="rId13">
            <a:alphaModFix/>
          </a:blip>
          <a:stretch>
            <a:fillRect/>
          </a:stretch>
        </p:blipFill>
        <p:spPr>
          <a:xfrm>
            <a:off x="4790700" y="3899898"/>
            <a:ext cx="563151" cy="5023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51"/>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963" name="Google Shape;963;p51"/>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Clr>
                <a:srgbClr val="000000"/>
              </a:buClr>
              <a:buSzPts val="1100"/>
              <a:buFont typeface="Arial"/>
              <a:buNone/>
            </a:pPr>
            <a:r>
              <a:rPr lang="ko-KR" altLang="en-US" dirty="0"/>
              <a:t>커뮤니티 참여</a:t>
            </a:r>
            <a:endParaRPr dirty="0"/>
          </a:p>
        </p:txBody>
      </p:sp>
      <p:sp>
        <p:nvSpPr>
          <p:cNvPr id="964" name="Google Shape;964;p51"/>
          <p:cNvSpPr txBox="1"/>
          <p:nvPr/>
        </p:nvSpPr>
        <p:spPr>
          <a:xfrm>
            <a:off x="1184375" y="2467725"/>
            <a:ext cx="3916200" cy="1277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ko-KR" altLang="en-US" sz="13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최종 사용자 사례 연구 </a:t>
            </a:r>
            <a:r>
              <a:rPr lang="en-US" sz="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End User Case Studies</a:t>
            </a:r>
            <a:endParaRPr sz="7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None/>
            </a:pPr>
            <a:r>
              <a:rPr lang="ko-KR" altLang="en-US" sz="1000" dirty="0">
                <a:solidFill>
                  <a:schemeClr val="dk1"/>
                </a:solidFill>
                <a:latin typeface="Century Gothic"/>
                <a:ea typeface="Century Gothic"/>
                <a:cs typeface="Century Gothic"/>
                <a:sym typeface="Century Gothic"/>
              </a:rPr>
              <a:t>최종 사용자 스토리는 기술적인 대화를 비즈니스 목표 및 과제로 높이는 데 도움이 됩니다</a:t>
            </a:r>
            <a:r>
              <a:rPr lang="en-US" altLang="ko-KR" sz="1000" dirty="0">
                <a:solidFill>
                  <a:schemeClr val="dk1"/>
                </a:solidFill>
                <a:latin typeface="Century Gothic"/>
                <a:ea typeface="Century Gothic"/>
                <a:cs typeface="Century Gothic"/>
                <a:sym typeface="Century Gothic"/>
              </a:rPr>
              <a:t>. </a:t>
            </a:r>
            <a:r>
              <a:rPr lang="ko-KR" altLang="en-US" sz="1000" dirty="0">
                <a:solidFill>
                  <a:schemeClr val="dk1"/>
                </a:solidFill>
                <a:latin typeface="Century Gothic"/>
                <a:ea typeface="Century Gothic"/>
                <a:cs typeface="Century Gothic"/>
                <a:sym typeface="Century Gothic"/>
              </a:rPr>
              <a:t>이 프로그램은 실제 사용 사례와 해당 클라우드 네이티브 프로젝트가 최종 사용자의 비즈니스에 미치는 영향을 강조합니다</a:t>
            </a:r>
            <a:r>
              <a:rPr lang="en-US" altLang="ko-KR" sz="1000" dirty="0">
                <a:solidFill>
                  <a:schemeClr val="dk1"/>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ko-KR" altLang="en-US" sz="1300" b="1" u="sng" dirty="0" err="1">
                <a:solidFill>
                  <a:schemeClr val="accent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앰배서더</a:t>
            </a:r>
            <a:r>
              <a:rPr lang="ko-KR" altLang="en-US" sz="1300" b="1" u="sng" dirty="0">
                <a:solidFill>
                  <a:schemeClr val="accent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 프로그램 </a:t>
            </a:r>
            <a:r>
              <a:rPr lang="en-US" sz="700" b="1" u="sng" dirty="0">
                <a:solidFill>
                  <a:schemeClr val="accent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Ambassador Program</a:t>
            </a:r>
            <a:endParaRPr sz="700" b="1" u="sng" dirty="0">
              <a:solidFill>
                <a:schemeClr val="accent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None/>
            </a:pPr>
            <a:r>
              <a:rPr lang="ko-KR" altLang="en-US" sz="1000" dirty="0">
                <a:solidFill>
                  <a:schemeClr val="dk1"/>
                </a:solidFill>
                <a:latin typeface="Century Gothic"/>
                <a:ea typeface="Century Gothic"/>
                <a:cs typeface="Century Gothic"/>
                <a:sym typeface="Century Gothic"/>
              </a:rPr>
              <a:t>클라우드 네이티브 지지자</a:t>
            </a:r>
            <a:r>
              <a:rPr lang="en-US" altLang="ko-KR" sz="500" dirty="0">
                <a:solidFill>
                  <a:schemeClr val="dk1"/>
                </a:solidFill>
                <a:latin typeface="Century Gothic"/>
                <a:ea typeface="Century Gothic"/>
                <a:cs typeface="Century Gothic"/>
                <a:sym typeface="Century Gothic"/>
              </a:rPr>
              <a:t>advocate</a:t>
            </a:r>
            <a:r>
              <a:rPr lang="ko-KR" altLang="en-US" sz="1000" dirty="0">
                <a:solidFill>
                  <a:schemeClr val="dk1"/>
                </a:solidFill>
                <a:latin typeface="Century Gothic"/>
                <a:ea typeface="Century Gothic"/>
                <a:cs typeface="Century Gothic"/>
                <a:sym typeface="Century Gothic"/>
              </a:rPr>
              <a:t>가 되어 클라우드 네이티브 영역에서 전문성을 인정받으세요</a:t>
            </a:r>
            <a:r>
              <a:rPr lang="en-US" altLang="ko-KR" sz="1000" dirty="0">
                <a:solidFill>
                  <a:schemeClr val="dk1"/>
                </a:solidFill>
                <a:latin typeface="Century Gothic"/>
                <a:ea typeface="Century Gothic"/>
                <a:cs typeface="Century Gothic"/>
                <a:sym typeface="Century Gothic"/>
              </a:rPr>
              <a:t>. CNCF </a:t>
            </a:r>
            <a:r>
              <a:rPr lang="ko-KR" altLang="en-US" sz="1000" dirty="0">
                <a:solidFill>
                  <a:schemeClr val="dk1"/>
                </a:solidFill>
                <a:latin typeface="Century Gothic"/>
                <a:ea typeface="Century Gothic"/>
                <a:cs typeface="Century Gothic"/>
                <a:sym typeface="Century Gothic"/>
              </a:rPr>
              <a:t>프로젝트 및 기술에 대해 배우고자 하는 전 세계 로컬 커뮤니티에 교육을 통해 역량을 보여줄 수 있습니다</a:t>
            </a:r>
            <a:r>
              <a:rPr lang="en-US" altLang="ko-KR" sz="1000" dirty="0">
                <a:solidFill>
                  <a:schemeClr val="dk1"/>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Kubernetes.io </a:t>
            </a:r>
            <a:r>
              <a:rPr lang="ko-KR" altLang="en-US" sz="1300" b="1" u="sng" dirty="0">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파트너 배치 </a:t>
            </a:r>
            <a:r>
              <a:rPr lang="en-US" sz="700" b="1" u="sng" dirty="0">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Partner Placement</a:t>
            </a:r>
            <a:endParaRPr sz="700" b="1" u="sng" dirty="0">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kubernetes.io </a:t>
            </a:r>
            <a:r>
              <a:rPr lang="ko-KR" altLang="en-US" sz="1000" dirty="0">
                <a:solidFill>
                  <a:schemeClr val="dk1"/>
                </a:solidFill>
                <a:latin typeface="Century Gothic"/>
                <a:ea typeface="Century Gothic"/>
                <a:cs typeface="Century Gothic"/>
                <a:sym typeface="Century Gothic"/>
              </a:rPr>
              <a:t>파트너 페이지에는 공인 </a:t>
            </a:r>
            <a:r>
              <a:rPr lang="ko-KR" altLang="en-US" sz="1000" dirty="0" err="1">
                <a:solidFill>
                  <a:schemeClr val="dk1"/>
                </a:solidFill>
                <a:latin typeface="Century Gothic"/>
                <a:ea typeface="Century Gothic"/>
                <a:cs typeface="Century Gothic"/>
                <a:sym typeface="Century Gothic"/>
              </a:rPr>
              <a:t>쿠버네티스</a:t>
            </a:r>
            <a:r>
              <a:rPr lang="en-US" altLang="ko-KR" sz="1000" dirty="0">
                <a:solidFill>
                  <a:schemeClr val="dk1"/>
                </a:solidFill>
                <a:latin typeface="Century Gothic"/>
                <a:ea typeface="Century Gothic"/>
                <a:cs typeface="Century Gothic"/>
                <a:sym typeface="Century Gothic"/>
              </a:rPr>
              <a:t>, KCSP </a:t>
            </a:r>
            <a:r>
              <a:rPr lang="ko-KR" altLang="en-US" sz="1000" dirty="0">
                <a:solidFill>
                  <a:schemeClr val="dk1"/>
                </a:solidFill>
                <a:latin typeface="Century Gothic"/>
                <a:ea typeface="Century Gothic"/>
                <a:cs typeface="Century Gothic"/>
                <a:sym typeface="Century Gothic"/>
              </a:rPr>
              <a:t>및 </a:t>
            </a:r>
            <a:r>
              <a:rPr lang="en-US" altLang="ko-KR" sz="1000" dirty="0">
                <a:solidFill>
                  <a:schemeClr val="dk1"/>
                </a:solidFill>
                <a:latin typeface="Century Gothic"/>
                <a:ea typeface="Century Gothic"/>
                <a:cs typeface="Century Gothic"/>
                <a:sym typeface="Century Gothic"/>
              </a:rPr>
              <a:t>KTP </a:t>
            </a:r>
            <a:r>
              <a:rPr lang="ko-KR" altLang="en-US" sz="1000" dirty="0">
                <a:solidFill>
                  <a:schemeClr val="dk1"/>
                </a:solidFill>
                <a:latin typeface="Century Gothic"/>
                <a:ea typeface="Century Gothic"/>
                <a:cs typeface="Century Gothic"/>
                <a:sym typeface="Century Gothic"/>
              </a:rPr>
              <a:t>파트너에 대한 별도 목록을 포함합니다</a:t>
            </a:r>
            <a:r>
              <a:rPr lang="en-US" altLang="ko-KR" sz="1000" dirty="0">
                <a:solidFill>
                  <a:schemeClr val="dk1"/>
                </a:solidFill>
                <a:latin typeface="Century Gothic"/>
                <a:ea typeface="Century Gothic"/>
                <a:cs typeface="Century Gothic"/>
                <a:sym typeface="Century Gothic"/>
              </a:rPr>
              <a:t>. </a:t>
            </a:r>
            <a:r>
              <a:rPr lang="ko-KR" altLang="en-US" sz="1000" dirty="0">
                <a:solidFill>
                  <a:schemeClr val="dk1"/>
                </a:solidFill>
                <a:latin typeface="Century Gothic"/>
                <a:ea typeface="Century Gothic"/>
                <a:cs typeface="Century Gothic"/>
                <a:sym typeface="Century Gothic"/>
              </a:rPr>
              <a:t>한 </a:t>
            </a:r>
            <a:r>
              <a:rPr lang="en-US" altLang="ko-KR" sz="1000" dirty="0">
                <a:solidFill>
                  <a:schemeClr val="dk1"/>
                </a:solidFill>
                <a:latin typeface="Century Gothic"/>
                <a:ea typeface="Century Gothic"/>
                <a:cs typeface="Century Gothic"/>
                <a:sym typeface="Century Gothic"/>
              </a:rPr>
              <a:t>CNCF </a:t>
            </a:r>
            <a:r>
              <a:rPr lang="ko-KR" altLang="en-US" sz="1000" dirty="0">
                <a:solidFill>
                  <a:schemeClr val="dk1"/>
                </a:solidFill>
                <a:latin typeface="Century Gothic"/>
                <a:ea typeface="Century Gothic"/>
                <a:cs typeface="Century Gothic"/>
                <a:sym typeface="Century Gothic"/>
              </a:rPr>
              <a:t>멤버에 따르면 </a:t>
            </a:r>
            <a:r>
              <a:rPr lang="en-US" altLang="ko-KR" sz="1000" dirty="0">
                <a:solidFill>
                  <a:schemeClr val="dk1"/>
                </a:solidFill>
                <a:latin typeface="Century Gothic"/>
                <a:ea typeface="Century Gothic"/>
                <a:cs typeface="Century Gothic"/>
                <a:sym typeface="Century Gothic"/>
              </a:rPr>
              <a:t>18%</a:t>
            </a:r>
            <a:r>
              <a:rPr lang="ko-KR" altLang="en-US" sz="1000" dirty="0">
                <a:solidFill>
                  <a:schemeClr val="dk1"/>
                </a:solidFill>
                <a:latin typeface="Century Gothic"/>
                <a:ea typeface="Century Gothic"/>
                <a:cs typeface="Century Gothic"/>
                <a:sym typeface="Century Gothic"/>
              </a:rPr>
              <a:t>의 유입 리드가 </a:t>
            </a:r>
            <a:r>
              <a:rPr lang="en-US" sz="1000" dirty="0">
                <a:solidFill>
                  <a:schemeClr val="dk1"/>
                </a:solidFill>
                <a:latin typeface="Century Gothic"/>
                <a:ea typeface="Century Gothic"/>
                <a:cs typeface="Century Gothic"/>
                <a:sym typeface="Century Gothic"/>
              </a:rPr>
              <a:t>kubernetes.io </a:t>
            </a:r>
            <a:r>
              <a:rPr lang="ko-KR" altLang="en-US" sz="1000" dirty="0">
                <a:solidFill>
                  <a:schemeClr val="dk1"/>
                </a:solidFill>
                <a:latin typeface="Century Gothic"/>
                <a:ea typeface="Century Gothic"/>
                <a:cs typeface="Century Gothic"/>
                <a:sym typeface="Century Gothic"/>
              </a:rPr>
              <a:t>또는</a:t>
            </a:r>
            <a:r>
              <a:rPr lang="en-US" sz="1000" dirty="0">
                <a:solidFill>
                  <a:schemeClr val="dk1"/>
                </a:solidFill>
                <a:latin typeface="Century Gothic"/>
                <a:ea typeface="Century Gothic"/>
                <a:cs typeface="Century Gothic"/>
                <a:sym typeface="Century Gothic"/>
              </a:rPr>
              <a:t> cncf.io</a:t>
            </a:r>
            <a:r>
              <a:rPr lang="ko-KR" altLang="en-US" sz="1000" dirty="0">
                <a:solidFill>
                  <a:schemeClr val="dk1"/>
                </a:solidFill>
                <a:latin typeface="Century Gothic"/>
                <a:ea typeface="Century Gothic"/>
                <a:cs typeface="Century Gothic"/>
                <a:sym typeface="Century Gothic"/>
              </a:rPr>
              <a:t>에서 시작한다고 전합니다</a:t>
            </a:r>
            <a:r>
              <a:rPr lang="en-US" altLang="ko-KR" sz="1000" dirty="0">
                <a:solidFill>
                  <a:schemeClr val="dk1"/>
                </a:solidFill>
                <a:latin typeface="Century Gothic"/>
                <a:ea typeface="Century Gothic"/>
                <a:cs typeface="Century Gothic"/>
                <a:sym typeface="Century Gothic"/>
              </a:rPr>
              <a:t>.</a:t>
            </a:r>
          </a:p>
          <a:p>
            <a:pPr marL="0" lvl="0" indent="0" algn="l" rtl="0">
              <a:lnSpc>
                <a:spcPct val="115000"/>
              </a:lnSpc>
              <a:spcBef>
                <a:spcPts val="0"/>
              </a:spcBef>
              <a:spcAft>
                <a:spcPts val="0"/>
              </a:spcAft>
              <a:buNone/>
            </a:pPr>
            <a:endParaRPr lang="en-US" sz="1000" b="1" dirty="0">
              <a:solidFill>
                <a:schemeClr val="dk1"/>
              </a:solidFill>
              <a:latin typeface="Century Gothic"/>
              <a:ea typeface="Century Gothic"/>
              <a:cs typeface="Century Gothic"/>
              <a:sym typeface="Century Gothic"/>
            </a:endParaRPr>
          </a:p>
        </p:txBody>
      </p:sp>
      <p:sp>
        <p:nvSpPr>
          <p:cNvPr id="965" name="Google Shape;965;p51"/>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a:t>
            </a:r>
            <a:r>
              <a:rPr lang="ko-KR" altLang="en-US" sz="1200" b="1" dirty="0">
                <a:solidFill>
                  <a:srgbClr val="FFFFFF"/>
                </a:solidFill>
                <a:latin typeface="Century Gothic"/>
                <a:ea typeface="Century Gothic"/>
                <a:cs typeface="Century Gothic"/>
                <a:sym typeface="Century Gothic"/>
              </a:rPr>
              <a:t>는 오픈 소스 프로젝트의 집합체입니다</a:t>
            </a:r>
            <a:r>
              <a:rPr lang="en-US" altLang="ko-KR" sz="1200" b="1" dirty="0">
                <a:solidFill>
                  <a:srgbClr val="FFFFFF"/>
                </a:solidFill>
                <a:latin typeface="Century Gothic"/>
                <a:ea typeface="Century Gothic"/>
                <a:cs typeface="Century Gothic"/>
                <a:sym typeface="Century Gothic"/>
              </a:rPr>
              <a:t>. CNCF</a:t>
            </a:r>
            <a:r>
              <a:rPr lang="ko-KR" altLang="en-US" sz="1200" b="1" dirty="0">
                <a:solidFill>
                  <a:srgbClr val="FFFFFF"/>
                </a:solidFill>
                <a:latin typeface="Century Gothic"/>
                <a:ea typeface="Century Gothic"/>
                <a:cs typeface="Century Gothic"/>
                <a:sym typeface="Century Gothic"/>
              </a:rPr>
              <a:t>의 회원들은 많은 프로그램을 활용하여 우리 프로젝트 생태계에 참여하고 그들의 이야기를 공유합니다</a:t>
            </a:r>
            <a:r>
              <a:rPr lang="en-US" altLang="ko-KR" sz="1200" b="1" dirty="0">
                <a:solidFill>
                  <a:srgbClr val="FFFFFF"/>
                </a:solidFill>
                <a:latin typeface="Century Gothic"/>
                <a:ea typeface="Century Gothic"/>
                <a:cs typeface="Century Gothic"/>
                <a:sym typeface="Century Gothic"/>
              </a:rPr>
              <a:t>. </a:t>
            </a:r>
            <a:br>
              <a:rPr lang="en-US" altLang="ko-KR" sz="1200" b="1" dirty="0">
                <a:solidFill>
                  <a:srgbClr val="FFFFFF"/>
                </a:solidFill>
                <a:latin typeface="Century Gothic"/>
                <a:ea typeface="Century Gothic"/>
                <a:cs typeface="Century Gothic"/>
                <a:sym typeface="Century Gothic"/>
              </a:rPr>
            </a:br>
            <a:r>
              <a:rPr lang="ko-KR" altLang="en-US" sz="1200" b="1" dirty="0">
                <a:solidFill>
                  <a:srgbClr val="FFFFFF"/>
                </a:solidFill>
                <a:latin typeface="Century Gothic"/>
                <a:ea typeface="Century Gothic"/>
                <a:cs typeface="Century Gothic"/>
                <a:sym typeface="Century Gothic"/>
              </a:rPr>
              <a:t>회원으로서 다음과 같은 활동에 참여할 수 있습니다</a:t>
            </a:r>
            <a:r>
              <a:rPr lang="en-US" altLang="ko-KR" sz="1200" b="1" dirty="0">
                <a:solidFill>
                  <a:srgbClr val="FFFFFF"/>
                </a:solidFill>
                <a:latin typeface="Century Gothic"/>
                <a:ea typeface="Century Gothic"/>
                <a:cs typeface="Century Gothic"/>
                <a:sym typeface="Century Gothic"/>
              </a:rPr>
              <a:t>:</a:t>
            </a:r>
            <a:endParaRPr sz="1200" b="1" dirty="0">
              <a:solidFill>
                <a:srgbClr val="FFFFFF"/>
              </a:solidFill>
              <a:latin typeface="Century Gothic"/>
              <a:ea typeface="Century Gothic"/>
              <a:cs typeface="Century Gothic"/>
              <a:sym typeface="Century Gothic"/>
            </a:endParaRPr>
          </a:p>
        </p:txBody>
      </p:sp>
      <p:sp>
        <p:nvSpPr>
          <p:cNvPr id="966" name="Google Shape;966;p51"/>
          <p:cNvSpPr txBox="1"/>
          <p:nvPr/>
        </p:nvSpPr>
        <p:spPr>
          <a:xfrm>
            <a:off x="5720150" y="1510352"/>
            <a:ext cx="2894700" cy="257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altLang="en-US" sz="1300" b="1" u="sng" dirty="0" err="1">
                <a:solidFill>
                  <a:schemeClr val="accent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쿠버네티스</a:t>
            </a:r>
            <a:r>
              <a:rPr lang="ko-KR" altLang="en-US" sz="1300" b="1" u="sng" dirty="0">
                <a:solidFill>
                  <a:schemeClr val="accent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 커뮤니티 데이</a:t>
            </a:r>
            <a:r>
              <a:rPr lang="ko-KR" altLang="en-US" sz="1300" b="1" u="sng" dirty="0">
                <a:solidFill>
                  <a:schemeClr val="accent2"/>
                </a:solidFill>
                <a:latin typeface="Century Gothic"/>
                <a:ea typeface="Century Gothic"/>
                <a:cs typeface="Century Gothic"/>
                <a:sym typeface="Century Gothic"/>
              </a:rPr>
              <a:t> </a:t>
            </a:r>
            <a:br>
              <a:rPr lang="en-US" altLang="ko-KR" sz="1300" b="1" u="sng" dirty="0">
                <a:solidFill>
                  <a:schemeClr val="accent2"/>
                </a:solidFill>
                <a:latin typeface="Century Gothic"/>
                <a:ea typeface="Century Gothic"/>
                <a:cs typeface="Century Gothic"/>
                <a:sym typeface="Century Gothic"/>
              </a:rPr>
            </a:br>
            <a:r>
              <a:rPr lang="en-US" altLang="ko-KR" sz="700" b="1" u="sng" dirty="0">
                <a:solidFill>
                  <a:schemeClr val="accent2"/>
                </a:solidFill>
                <a:latin typeface="Century Gothic"/>
                <a:ea typeface="Century Gothic"/>
                <a:cs typeface="Century Gothic"/>
                <a:sym typeface="Century Gothic"/>
              </a:rPr>
              <a:t>Kubernetes Community Days</a:t>
            </a:r>
            <a:endParaRPr sz="700" b="1" dirty="0">
              <a:solidFill>
                <a:schemeClr val="accent2"/>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ko-KR" altLang="en-US" sz="1000" dirty="0">
                <a:solidFill>
                  <a:schemeClr val="dk1"/>
                </a:solidFill>
                <a:latin typeface="Century Gothic"/>
                <a:ea typeface="Century Gothic"/>
                <a:cs typeface="Century Gothic"/>
                <a:sym typeface="Century Gothic"/>
              </a:rPr>
              <a:t>로컬 이벤트를 진행하여 여러분 지역에 계신 클라우드 네이티브 커뮤니티를 한 공간에 모여보세요</a:t>
            </a:r>
            <a:r>
              <a:rPr lang="en-US" altLang="ko-KR" sz="1000" dirty="0">
                <a:solidFill>
                  <a:schemeClr val="dk1"/>
                </a:solidFill>
                <a:latin typeface="Century Gothic"/>
                <a:ea typeface="Century Gothic"/>
                <a:cs typeface="Century Gothic"/>
                <a:sym typeface="Century Gothic"/>
              </a:rPr>
              <a:t>. CNCF</a:t>
            </a:r>
            <a:r>
              <a:rPr lang="ko-KR" altLang="en-US" sz="1000" dirty="0">
                <a:solidFill>
                  <a:schemeClr val="dk1"/>
                </a:solidFill>
                <a:latin typeface="Century Gothic"/>
                <a:ea typeface="Century Gothic"/>
                <a:cs typeface="Century Gothic"/>
                <a:sym typeface="Century Gothic"/>
              </a:rPr>
              <a:t>는 이벤트를 성공으로 이끄는 데 도움이 되는 플랫폼</a:t>
            </a:r>
            <a:r>
              <a:rPr lang="en-US" altLang="ko-KR" sz="1000" dirty="0">
                <a:solidFill>
                  <a:schemeClr val="dk1"/>
                </a:solidFill>
                <a:latin typeface="Century Gothic"/>
                <a:ea typeface="Century Gothic"/>
                <a:cs typeface="Century Gothic"/>
                <a:sym typeface="Century Gothic"/>
              </a:rPr>
              <a:t>, </a:t>
            </a:r>
            <a:r>
              <a:rPr lang="ko-KR" altLang="en-US" sz="1000" dirty="0">
                <a:solidFill>
                  <a:schemeClr val="dk1"/>
                </a:solidFill>
                <a:latin typeface="Century Gothic"/>
                <a:ea typeface="Century Gothic"/>
                <a:cs typeface="Century Gothic"/>
                <a:sym typeface="Century Gothic"/>
              </a:rPr>
              <a:t>지침 및 도구를 제공합니다</a:t>
            </a:r>
            <a:r>
              <a:rPr lang="en-US" altLang="ko-KR" sz="1000" dirty="0">
                <a:solidFill>
                  <a:schemeClr val="dk1"/>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ko-KR" altLang="en-US" sz="1300" b="1" u="sng" dirty="0">
                <a:solidFill>
                  <a:schemeClr val="accent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리눅스 재단 멤버십</a:t>
            </a:r>
            <a:r>
              <a:rPr lang="ko-KR" altLang="en-US" sz="1300" b="1" u="sng" dirty="0">
                <a:solidFill>
                  <a:schemeClr val="accent2"/>
                </a:solidFill>
                <a:latin typeface="Century Gothic"/>
                <a:ea typeface="Century Gothic"/>
                <a:cs typeface="Century Gothic"/>
                <a:sym typeface="Century Gothic"/>
              </a:rPr>
              <a:t> </a:t>
            </a:r>
            <a:br>
              <a:rPr lang="en-US" altLang="ko-KR" sz="1300" b="1" u="sng" dirty="0">
                <a:solidFill>
                  <a:schemeClr val="accent2"/>
                </a:solidFill>
                <a:latin typeface="Century Gothic"/>
                <a:ea typeface="Century Gothic"/>
                <a:cs typeface="Century Gothic"/>
                <a:sym typeface="Century Gothic"/>
              </a:rPr>
            </a:br>
            <a:r>
              <a:rPr lang="en-US" altLang="ko-KR" sz="700" b="1" u="sng" dirty="0">
                <a:solidFill>
                  <a:schemeClr val="accent2"/>
                </a:solidFill>
                <a:latin typeface="Century Gothic"/>
                <a:ea typeface="Century Gothic"/>
                <a:cs typeface="Century Gothic"/>
                <a:sym typeface="Century Gothic"/>
              </a:rPr>
              <a:t>Linux Foundation </a:t>
            </a:r>
            <a:r>
              <a:rPr lang="en-US" sz="700" b="1" u="sng" dirty="0">
                <a:solidFill>
                  <a:schemeClr val="accent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Membership</a:t>
            </a:r>
            <a:endParaRPr sz="700" b="1" u="sng" dirty="0">
              <a:solidFill>
                <a:schemeClr val="accent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None/>
            </a:pPr>
            <a:r>
              <a:rPr lang="ko-KR" altLang="en-US" sz="1000" dirty="0">
                <a:solidFill>
                  <a:schemeClr val="dk1"/>
                </a:solidFill>
                <a:latin typeface="Century Gothic"/>
                <a:ea typeface="Century Gothic"/>
                <a:cs typeface="Century Gothic"/>
                <a:sym typeface="Century Gothic"/>
              </a:rPr>
              <a:t>리눅스 재단</a:t>
            </a:r>
            <a:r>
              <a:rPr lang="en-US" sz="1000" dirty="0">
                <a:solidFill>
                  <a:schemeClr val="dk1"/>
                </a:solidFill>
                <a:latin typeface="Century Gothic"/>
                <a:ea typeface="Century Gothic"/>
                <a:cs typeface="Century Gothic"/>
                <a:sym typeface="Century Gothic"/>
              </a:rPr>
              <a:t>(LF)</a:t>
            </a:r>
            <a:r>
              <a:rPr lang="ko-KR" altLang="en-US" sz="1000" dirty="0">
                <a:solidFill>
                  <a:schemeClr val="dk1"/>
                </a:solidFill>
                <a:latin typeface="Century Gothic"/>
                <a:ea typeface="Century Gothic"/>
                <a:cs typeface="Century Gothic"/>
                <a:sym typeface="Century Gothic"/>
              </a:rPr>
              <a:t>은 지속 가능한 오픈 소스 생태계를 구축하고자 하는 조직의 선택입니다</a:t>
            </a:r>
            <a:r>
              <a:rPr lang="en-US" altLang="ko-KR" sz="1000" dirty="0">
                <a:solidFill>
                  <a:schemeClr val="dk1"/>
                </a:solidFill>
                <a:latin typeface="Century Gothic"/>
                <a:ea typeface="Century Gothic"/>
                <a:cs typeface="Century Gothic"/>
                <a:sym typeface="Century Gothic"/>
              </a:rPr>
              <a:t>. CNCF</a:t>
            </a:r>
            <a:r>
              <a:rPr lang="ko-KR" altLang="en-US" sz="1000" dirty="0">
                <a:solidFill>
                  <a:schemeClr val="dk1"/>
                </a:solidFill>
                <a:latin typeface="Century Gothic"/>
                <a:ea typeface="Century Gothic"/>
                <a:cs typeface="Century Gothic"/>
                <a:sym typeface="Century Gothic"/>
              </a:rPr>
              <a:t>에 가입하면 </a:t>
            </a:r>
            <a:r>
              <a:rPr lang="en-US" altLang="ko-KR" sz="1000" dirty="0">
                <a:solidFill>
                  <a:schemeClr val="dk1"/>
                </a:solidFill>
                <a:latin typeface="Century Gothic"/>
                <a:ea typeface="Century Gothic"/>
                <a:cs typeface="Century Gothic"/>
                <a:sym typeface="Century Gothic"/>
              </a:rPr>
              <a:t>LF</a:t>
            </a:r>
            <a:r>
              <a:rPr lang="ko-KR" altLang="en-US" sz="1000" dirty="0">
                <a:solidFill>
                  <a:schemeClr val="dk1"/>
                </a:solidFill>
                <a:latin typeface="Century Gothic"/>
                <a:ea typeface="Century Gothic"/>
                <a:cs typeface="Century Gothic"/>
                <a:sym typeface="Century Gothic"/>
              </a:rPr>
              <a:t>에도 가입이 이루어집니다</a:t>
            </a:r>
            <a:r>
              <a:rPr lang="en-US" altLang="ko-KR" sz="1000" dirty="0">
                <a:solidFill>
                  <a:schemeClr val="dk1"/>
                </a:solidFill>
                <a:latin typeface="Century Gothic"/>
                <a:ea typeface="Century Gothic"/>
                <a:cs typeface="Century Gothic"/>
                <a:sym typeface="Century Gothic"/>
              </a:rPr>
              <a:t>. </a:t>
            </a:r>
            <a:r>
              <a:rPr lang="ko-KR" altLang="en-US" sz="1000" dirty="0">
                <a:solidFill>
                  <a:schemeClr val="dk1"/>
                </a:solidFill>
                <a:latin typeface="Century Gothic"/>
                <a:ea typeface="Century Gothic"/>
                <a:cs typeface="Century Gothic"/>
                <a:sym typeface="Century Gothic"/>
              </a:rPr>
              <a:t>이를 통해 조직은 전 세계 </a:t>
            </a:r>
            <a:r>
              <a:rPr lang="en-US" altLang="ko-KR" sz="1000" dirty="0">
                <a:solidFill>
                  <a:schemeClr val="dk1"/>
                </a:solidFill>
                <a:latin typeface="Century Gothic"/>
                <a:ea typeface="Century Gothic"/>
                <a:cs typeface="Century Gothic"/>
                <a:sym typeface="Century Gothic"/>
              </a:rPr>
              <a:t>1,000</a:t>
            </a:r>
            <a:r>
              <a:rPr lang="ko-KR" altLang="en-US" sz="1000" dirty="0">
                <a:solidFill>
                  <a:schemeClr val="dk1"/>
                </a:solidFill>
                <a:latin typeface="Century Gothic"/>
                <a:ea typeface="Century Gothic"/>
                <a:cs typeface="Century Gothic"/>
                <a:sym typeface="Century Gothic"/>
              </a:rPr>
              <a:t>개 이상의 최고의 기술 회사 대표를 포함한 더 큰 오픈 소스 커뮤니티에 참여할 수 있습니다</a:t>
            </a:r>
            <a:r>
              <a:rPr lang="en-US" altLang="ko-KR" sz="1000" dirty="0">
                <a:solidFill>
                  <a:schemeClr val="dk1"/>
                </a:solidFill>
                <a:latin typeface="Century Gothic"/>
                <a:ea typeface="Century Gothic"/>
                <a:cs typeface="Century Gothic"/>
                <a:sym typeface="Century Gothic"/>
              </a:rPr>
              <a:t>.</a:t>
            </a:r>
          </a:p>
          <a:p>
            <a:pPr marL="0" lvl="0" indent="0" algn="l" rtl="0">
              <a:lnSpc>
                <a:spcPct val="115000"/>
              </a:lnSpc>
              <a:spcBef>
                <a:spcPts val="0"/>
              </a:spcBef>
              <a:spcAft>
                <a:spcPts val="0"/>
              </a:spcAft>
              <a:buNone/>
            </a:pPr>
            <a:endParaRPr lang="en-US" sz="1000" b="1"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lang="en-US" sz="1300" b="1" dirty="0">
              <a:latin typeface="Century Gothic"/>
              <a:ea typeface="Century Gothic"/>
              <a:cs typeface="Century Gothic"/>
              <a:sym typeface="Century Gothic"/>
            </a:endParaRPr>
          </a:p>
        </p:txBody>
      </p:sp>
      <p:pic>
        <p:nvPicPr>
          <p:cNvPr id="967" name="Google Shape;967;p51"/>
          <p:cNvPicPr preferRelativeResize="0"/>
          <p:nvPr/>
        </p:nvPicPr>
        <p:blipFill>
          <a:blip r:embed="rId9">
            <a:alphaModFix/>
          </a:blip>
          <a:stretch>
            <a:fillRect/>
          </a:stretch>
        </p:blipFill>
        <p:spPr>
          <a:xfrm>
            <a:off x="469000" y="1673675"/>
            <a:ext cx="754092" cy="681225"/>
          </a:xfrm>
          <a:prstGeom prst="rect">
            <a:avLst/>
          </a:prstGeom>
          <a:noFill/>
          <a:ln>
            <a:noFill/>
          </a:ln>
        </p:spPr>
      </p:pic>
      <p:pic>
        <p:nvPicPr>
          <p:cNvPr id="968" name="Google Shape;968;p51"/>
          <p:cNvPicPr preferRelativeResize="0"/>
          <p:nvPr/>
        </p:nvPicPr>
        <p:blipFill>
          <a:blip r:embed="rId10">
            <a:alphaModFix/>
          </a:blip>
          <a:stretch>
            <a:fillRect/>
          </a:stretch>
        </p:blipFill>
        <p:spPr>
          <a:xfrm>
            <a:off x="362801" y="2566075"/>
            <a:ext cx="848476" cy="833175"/>
          </a:xfrm>
          <a:prstGeom prst="rect">
            <a:avLst/>
          </a:prstGeom>
          <a:noFill/>
          <a:ln>
            <a:noFill/>
          </a:ln>
        </p:spPr>
      </p:pic>
      <p:pic>
        <p:nvPicPr>
          <p:cNvPr id="969" name="Google Shape;969;p51"/>
          <p:cNvPicPr preferRelativeResize="0"/>
          <p:nvPr/>
        </p:nvPicPr>
        <p:blipFill>
          <a:blip r:embed="rId11">
            <a:alphaModFix/>
          </a:blip>
          <a:stretch>
            <a:fillRect/>
          </a:stretch>
        </p:blipFill>
        <p:spPr>
          <a:xfrm>
            <a:off x="561976" y="3813379"/>
            <a:ext cx="484450" cy="540646"/>
          </a:xfrm>
          <a:prstGeom prst="rect">
            <a:avLst/>
          </a:prstGeom>
          <a:noFill/>
          <a:ln>
            <a:noFill/>
          </a:ln>
        </p:spPr>
      </p:pic>
      <p:pic>
        <p:nvPicPr>
          <p:cNvPr id="970" name="Google Shape;970;p51"/>
          <p:cNvPicPr preferRelativeResize="0"/>
          <p:nvPr/>
        </p:nvPicPr>
        <p:blipFill>
          <a:blip r:embed="rId12">
            <a:alphaModFix/>
          </a:blip>
          <a:stretch>
            <a:fillRect/>
          </a:stretch>
        </p:blipFill>
        <p:spPr>
          <a:xfrm>
            <a:off x="4999675" y="1725158"/>
            <a:ext cx="720476" cy="620991"/>
          </a:xfrm>
          <a:prstGeom prst="rect">
            <a:avLst/>
          </a:prstGeom>
          <a:noFill/>
          <a:ln>
            <a:noFill/>
          </a:ln>
        </p:spPr>
      </p:pic>
      <p:pic>
        <p:nvPicPr>
          <p:cNvPr id="971" name="Google Shape;971;p51"/>
          <p:cNvPicPr preferRelativeResize="0"/>
          <p:nvPr/>
        </p:nvPicPr>
        <p:blipFill>
          <a:blip r:embed="rId13">
            <a:alphaModFix/>
          </a:blip>
          <a:stretch>
            <a:fillRect/>
          </a:stretch>
        </p:blipFill>
        <p:spPr>
          <a:xfrm>
            <a:off x="5106375" y="2968591"/>
            <a:ext cx="607975" cy="7297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2"/>
          <p:cNvSpPr/>
          <p:nvPr/>
        </p:nvSpPr>
        <p:spPr>
          <a:xfrm>
            <a:off x="368000" y="1331700"/>
            <a:ext cx="8307000" cy="35217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977" name="Google Shape;977;p52"/>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ko-KR" altLang="en-US" dirty="0"/>
              <a:t>리더십 사고</a:t>
            </a:r>
            <a:endParaRPr dirty="0"/>
          </a:p>
        </p:txBody>
      </p:sp>
      <p:sp>
        <p:nvSpPr>
          <p:cNvPr id="978" name="Google Shape;978;p52"/>
          <p:cNvSpPr txBox="1"/>
          <p:nvPr/>
        </p:nvSpPr>
        <p:spPr>
          <a:xfrm>
            <a:off x="1184375" y="1435900"/>
            <a:ext cx="3414000" cy="341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ko-KR" altLang="en-US" sz="12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관리 이사회 참여 </a:t>
            </a:r>
            <a:r>
              <a:rPr lang="en-US" sz="6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Governing Board Participation</a:t>
            </a:r>
            <a:endParaRPr sz="600" b="1" dirty="0">
              <a:solidFill>
                <a:schemeClr val="accent2"/>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ko-KR" altLang="en-US" sz="1000" dirty="0">
                <a:solidFill>
                  <a:schemeClr val="dk1"/>
                </a:solidFill>
                <a:latin typeface="Century Gothic"/>
                <a:ea typeface="Century Gothic"/>
                <a:cs typeface="Century Gothic"/>
                <a:sym typeface="Century Gothic"/>
              </a:rPr>
              <a:t>비전을 감독하고 </a:t>
            </a:r>
            <a:r>
              <a:rPr lang="en-US" altLang="ko-KR" sz="1000" dirty="0">
                <a:solidFill>
                  <a:schemeClr val="dk1"/>
                </a:solidFill>
                <a:latin typeface="Century Gothic"/>
                <a:ea typeface="Century Gothic"/>
                <a:cs typeface="Century Gothic"/>
                <a:sym typeface="Century Gothic"/>
              </a:rPr>
              <a:t>TOC</a:t>
            </a:r>
            <a:r>
              <a:rPr lang="ko-KR" altLang="en-US" sz="1000" dirty="0">
                <a:solidFill>
                  <a:schemeClr val="dk1"/>
                </a:solidFill>
                <a:latin typeface="Century Gothic"/>
                <a:ea typeface="Century Gothic"/>
                <a:cs typeface="Century Gothic"/>
                <a:sym typeface="Century Gothic"/>
              </a:rPr>
              <a:t>와 협력하기 위해 </a:t>
            </a:r>
            <a:r>
              <a:rPr lang="ko-KR" altLang="en-US" sz="1000" u="sng" dirty="0">
                <a:solidFill>
                  <a:schemeClr val="hlink"/>
                </a:solidFill>
                <a:latin typeface="Century Gothic"/>
                <a:ea typeface="Century Gothic"/>
                <a:cs typeface="Century Gothic"/>
                <a:sym typeface="Century Gothic"/>
                <a:hlinkClick r:id="rId3"/>
              </a:rPr>
              <a:t>관리 이사회</a:t>
            </a:r>
            <a:r>
              <a:rPr lang="ko-KR" altLang="en-US" sz="1000" dirty="0">
                <a:solidFill>
                  <a:schemeClr val="dk1"/>
                </a:solidFill>
                <a:latin typeface="Century Gothic"/>
                <a:ea typeface="Century Gothic"/>
                <a:cs typeface="Century Gothic"/>
                <a:sym typeface="Century Gothic"/>
              </a:rPr>
              <a:t>에 봉사하기 위한 선거에 참여하십시오</a:t>
            </a:r>
            <a:r>
              <a:rPr lang="en-US" altLang="ko-KR" sz="1000" dirty="0">
                <a:solidFill>
                  <a:schemeClr val="dk1"/>
                </a:solidFill>
                <a:latin typeface="Century Gothic"/>
                <a:ea typeface="Century Gothic"/>
                <a:cs typeface="Century Gothic"/>
                <a:sym typeface="Century Gothic"/>
              </a:rPr>
              <a:t>.</a:t>
            </a:r>
            <a:r>
              <a:rPr lang="en-US" sz="1000" dirty="0">
                <a:solidFill>
                  <a:schemeClr val="dk1"/>
                </a:solidFill>
                <a:latin typeface="Century Gothic"/>
                <a:ea typeface="Century Gothic"/>
                <a:cs typeface="Century Gothic"/>
                <a:sym typeface="Century Gothic"/>
              </a:rPr>
              <a:t> </a:t>
            </a:r>
            <a:r>
              <a:rPr lang="ko-KR" altLang="en-US" sz="1000" dirty="0">
                <a:solidFill>
                  <a:schemeClr val="dk1"/>
                </a:solidFill>
                <a:latin typeface="Century Gothic"/>
                <a:ea typeface="Century Gothic"/>
                <a:cs typeface="Century Gothic"/>
                <a:sym typeface="Century Gothic"/>
              </a:rPr>
              <a:t>클라우드 및 소프트웨어 분야에서 세계 최대의 기업들이 </a:t>
            </a:r>
            <a:r>
              <a:rPr lang="en-US" altLang="ko-KR" sz="1000" dirty="0">
                <a:solidFill>
                  <a:schemeClr val="dk1"/>
                </a:solidFill>
                <a:latin typeface="Century Gothic"/>
                <a:ea typeface="Century Gothic"/>
                <a:cs typeface="Century Gothic"/>
                <a:sym typeface="Century Gothic"/>
              </a:rPr>
              <a:t>CNCF </a:t>
            </a:r>
            <a:r>
              <a:rPr lang="ko-KR" altLang="en-US" sz="1000" dirty="0">
                <a:solidFill>
                  <a:schemeClr val="dk1"/>
                </a:solidFill>
                <a:latin typeface="Century Gothic"/>
                <a:ea typeface="Century Gothic"/>
                <a:cs typeface="Century Gothic"/>
                <a:sym typeface="Century Gothic"/>
              </a:rPr>
              <a:t>관리 이사회</a:t>
            </a:r>
            <a:r>
              <a:rPr lang="en-US" altLang="ko-KR" sz="1000" dirty="0">
                <a:solidFill>
                  <a:schemeClr val="dk1"/>
                </a:solidFill>
                <a:latin typeface="Century Gothic"/>
                <a:ea typeface="Century Gothic"/>
                <a:cs typeface="Century Gothic"/>
                <a:sym typeface="Century Gothic"/>
              </a:rPr>
              <a:t>(GB)</a:t>
            </a:r>
            <a:r>
              <a:rPr lang="ko-KR" altLang="en-US" sz="1000" dirty="0">
                <a:solidFill>
                  <a:schemeClr val="dk1"/>
                </a:solidFill>
                <a:latin typeface="Century Gothic"/>
                <a:ea typeface="Century Gothic"/>
                <a:cs typeface="Century Gothic"/>
                <a:sym typeface="Century Gothic"/>
              </a:rPr>
              <a:t>에 속해 있습니다</a:t>
            </a:r>
            <a:r>
              <a:rPr lang="en-US" altLang="ko-KR" sz="1000" dirty="0">
                <a:solidFill>
                  <a:schemeClr val="dk1"/>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r>
              <a:rPr lang="ko-KR" altLang="en-US" sz="12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공인 </a:t>
            </a:r>
            <a:r>
              <a:rPr lang="ko-KR" altLang="en-US" sz="1200" b="1" u="sng" dirty="0" err="1">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쿠버네티스</a:t>
            </a:r>
            <a:r>
              <a:rPr lang="ko-KR" altLang="en-US" sz="12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 </a:t>
            </a:r>
            <a:r>
              <a:rPr lang="en-US" altLang="ko-KR" sz="6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Certified</a:t>
            </a:r>
            <a:r>
              <a:rPr lang="en-US" sz="6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 Kubernetes</a:t>
            </a:r>
            <a:endParaRPr sz="6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ko-KR" altLang="en-US" sz="1000" dirty="0">
                <a:solidFill>
                  <a:schemeClr val="dk1"/>
                </a:solidFill>
                <a:latin typeface="Century Gothic"/>
                <a:ea typeface="Century Gothic"/>
                <a:cs typeface="Century Gothic"/>
                <a:sym typeface="Century Gothic"/>
              </a:rPr>
              <a:t>공인 </a:t>
            </a:r>
            <a:r>
              <a:rPr lang="ko-KR" altLang="en-US" sz="1000" dirty="0" err="1">
                <a:solidFill>
                  <a:schemeClr val="dk1"/>
                </a:solidFill>
                <a:latin typeface="Century Gothic"/>
                <a:ea typeface="Century Gothic"/>
                <a:cs typeface="Century Gothic"/>
                <a:sym typeface="Century Gothic"/>
              </a:rPr>
              <a:t>쿠버네티스</a:t>
            </a:r>
            <a:r>
              <a:rPr lang="ko-KR" altLang="en-US" sz="1000" dirty="0">
                <a:solidFill>
                  <a:schemeClr val="dk1"/>
                </a:solidFill>
                <a:latin typeface="Century Gothic"/>
                <a:ea typeface="Century Gothic"/>
                <a:cs typeface="Century Gothic"/>
                <a:sym typeface="Century Gothic"/>
              </a:rPr>
              <a:t> 프로그램을 통해 </a:t>
            </a:r>
            <a:r>
              <a:rPr lang="ko-KR" altLang="en-US" sz="1000" dirty="0" err="1">
                <a:solidFill>
                  <a:schemeClr val="dk1"/>
                </a:solidFill>
                <a:latin typeface="Century Gothic"/>
                <a:ea typeface="Century Gothic"/>
                <a:cs typeface="Century Gothic"/>
                <a:sym typeface="Century Gothic"/>
              </a:rPr>
              <a:t>쿠버네티스</a:t>
            </a:r>
            <a:r>
              <a:rPr lang="ko-KR" altLang="en-US" sz="1000" dirty="0">
                <a:solidFill>
                  <a:schemeClr val="dk1"/>
                </a:solidFill>
                <a:latin typeface="Century Gothic"/>
                <a:ea typeface="Century Gothic"/>
                <a:cs typeface="Century Gothic"/>
                <a:sym typeface="Century Gothic"/>
              </a:rPr>
              <a:t> 버전이 필수 </a:t>
            </a:r>
            <a:r>
              <a:rPr lang="en-US" altLang="ko-KR" sz="1000" dirty="0">
                <a:solidFill>
                  <a:schemeClr val="dk1"/>
                </a:solidFill>
                <a:latin typeface="Century Gothic"/>
                <a:ea typeface="Century Gothic"/>
                <a:cs typeface="Century Gothic"/>
                <a:sym typeface="Century Gothic"/>
              </a:rPr>
              <a:t>API</a:t>
            </a:r>
            <a:r>
              <a:rPr lang="ko-KR" altLang="en-US" sz="1000" dirty="0">
                <a:solidFill>
                  <a:schemeClr val="dk1"/>
                </a:solidFill>
                <a:latin typeface="Century Gothic"/>
                <a:ea typeface="Century Gothic"/>
                <a:cs typeface="Century Gothic"/>
                <a:sym typeface="Century Gothic"/>
              </a:rPr>
              <a:t>를 지원하는지 확인합니다</a:t>
            </a:r>
            <a:r>
              <a:rPr lang="en-US" altLang="ko-KR"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ko-KR" altLang="en-US" sz="1200" b="1" u="sng" dirty="0" err="1">
                <a:solidFill>
                  <a:schemeClr val="accent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쿠버네티스</a:t>
            </a:r>
            <a:r>
              <a:rPr lang="ko-KR" altLang="en-US" sz="1200" b="1" u="sng" dirty="0">
                <a:solidFill>
                  <a:schemeClr val="accent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 공인 서비스 공급업체 </a:t>
            </a:r>
            <a:r>
              <a:rPr lang="en-US" sz="1200" b="1" u="sng" dirty="0">
                <a:solidFill>
                  <a:schemeClr val="accent2"/>
                </a:solidFill>
                <a:latin typeface="Century Gothic"/>
                <a:sym typeface="Century Gothic"/>
                <a:hlinkClick r:id="rId5">
                  <a:extLst>
                    <a:ext uri="{A12FA001-AC4F-418D-AE19-62706E023703}">
                      <ahyp:hlinkClr xmlns:ahyp="http://schemas.microsoft.com/office/drawing/2018/hyperlinkcolor" val="tx"/>
                    </a:ext>
                  </a:extLst>
                </a:hlinkClick>
              </a:rPr>
              <a:t>(KCSP)</a:t>
            </a:r>
            <a:endParaRPr sz="1200" b="1" u="sng" dirty="0">
              <a:solidFill>
                <a:schemeClr val="accent2"/>
              </a:solidFill>
              <a:latin typeface="Century Gothic"/>
              <a:sym typeface="Century Gothic"/>
              <a:hlinkClick r:id="rId5">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US" sz="1000" dirty="0">
                <a:solidFill>
                  <a:schemeClr val="dk1"/>
                </a:solidFill>
                <a:latin typeface="Century Gothic"/>
                <a:ea typeface="Century Gothic"/>
                <a:cs typeface="Century Gothic"/>
                <a:sym typeface="Century Gothic"/>
              </a:rPr>
              <a:t>KCSP </a:t>
            </a:r>
            <a:r>
              <a:rPr lang="ko-KR" altLang="en-US" sz="1000" dirty="0">
                <a:solidFill>
                  <a:schemeClr val="dk1"/>
                </a:solidFill>
                <a:latin typeface="Century Gothic"/>
                <a:ea typeface="Century Gothic"/>
                <a:cs typeface="Century Gothic"/>
                <a:sym typeface="Century Gothic"/>
              </a:rPr>
              <a:t>프로그램은 기업이 </a:t>
            </a:r>
            <a:r>
              <a:rPr lang="ko-KR" altLang="en-US" sz="1000" dirty="0" err="1">
                <a:solidFill>
                  <a:schemeClr val="dk1"/>
                </a:solidFill>
                <a:latin typeface="Century Gothic"/>
                <a:ea typeface="Century Gothic"/>
                <a:cs typeface="Century Gothic"/>
                <a:sym typeface="Century Gothic"/>
              </a:rPr>
              <a:t>쿠버네티스를</a:t>
            </a:r>
            <a:r>
              <a:rPr lang="ko-KR" altLang="en-US" sz="1000" dirty="0">
                <a:solidFill>
                  <a:schemeClr val="dk1"/>
                </a:solidFill>
                <a:latin typeface="Century Gothic"/>
                <a:ea typeface="Century Gothic"/>
                <a:cs typeface="Century Gothic"/>
                <a:sym typeface="Century Gothic"/>
              </a:rPr>
              <a:t> 성공적으로 채택하도록 지원한 풍부한 경험을 가진 사전 자격을 갖춘 검증된 서비스 제공업체 계층을 강조합니다</a:t>
            </a:r>
            <a:r>
              <a:rPr lang="en-US" altLang="ko-KR"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ko-KR" altLang="en-US" sz="1200" b="1" u="sng" dirty="0" err="1">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쿠버네티스</a:t>
            </a:r>
            <a:r>
              <a:rPr lang="ko-KR" altLang="en-US" sz="1200" b="1" u="sng" dirty="0">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 교육 파트너 </a:t>
            </a:r>
            <a:r>
              <a:rPr lang="en-US" sz="1200" b="1" u="sng" dirty="0">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(KTP)</a:t>
            </a:r>
            <a:endParaRPr sz="1200" b="1" u="sng" dirty="0">
              <a:solidFill>
                <a:schemeClr val="accent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None/>
            </a:pPr>
            <a:r>
              <a:rPr lang="en-US" sz="1000" dirty="0">
                <a:solidFill>
                  <a:schemeClr val="dk1"/>
                </a:solidFill>
                <a:latin typeface="Century Gothic"/>
                <a:ea typeface="Century Gothic"/>
                <a:cs typeface="Century Gothic"/>
                <a:sym typeface="Century Gothic"/>
              </a:rPr>
              <a:t>KTP </a:t>
            </a:r>
            <a:r>
              <a:rPr lang="ko-KR" altLang="en-US" sz="1000" dirty="0">
                <a:solidFill>
                  <a:schemeClr val="dk1"/>
                </a:solidFill>
                <a:latin typeface="Century Gothic"/>
                <a:ea typeface="Century Gothic"/>
                <a:cs typeface="Century Gothic"/>
                <a:sym typeface="Century Gothic"/>
              </a:rPr>
              <a:t>프로그램은 클라우드 네이티브 기술 교육에 대한 깊은 경험을 가진 교육 제공업체를 특징으로 합니다</a:t>
            </a:r>
            <a:r>
              <a:rPr lang="en-US" altLang="ko-KR" sz="1000" dirty="0">
                <a:solidFill>
                  <a:schemeClr val="dk1"/>
                </a:solidFill>
                <a:latin typeface="Century Gothic"/>
                <a:ea typeface="Century Gothic"/>
                <a:cs typeface="Century Gothic"/>
                <a:sym typeface="Century Gothic"/>
              </a:rPr>
              <a:t>.</a:t>
            </a:r>
          </a:p>
          <a:p>
            <a:pPr marL="0" lvl="0" indent="0" algn="l" rtl="0">
              <a:lnSpc>
                <a:spcPct val="100000"/>
              </a:lnSpc>
              <a:spcBef>
                <a:spcPts val="0"/>
              </a:spcBef>
              <a:spcAft>
                <a:spcPts val="0"/>
              </a:spcAft>
              <a:buNone/>
            </a:pPr>
            <a:endParaRPr lang="en-US" sz="1000" dirty="0">
              <a:solidFill>
                <a:schemeClr val="dk1"/>
              </a:solidFill>
              <a:latin typeface="Century Gothic"/>
              <a:ea typeface="Century Gothic"/>
              <a:cs typeface="Century Gothic"/>
              <a:sym typeface="Century Gothic"/>
            </a:endParaRPr>
          </a:p>
          <a:p>
            <a:pPr marL="914400" lvl="0" indent="0" algn="l" rtl="0">
              <a:lnSpc>
                <a:spcPct val="100000"/>
              </a:lnSpc>
              <a:spcBef>
                <a:spcPts val="0"/>
              </a:spcBef>
              <a:spcAft>
                <a:spcPts val="0"/>
              </a:spcAft>
              <a:buNone/>
            </a:pPr>
            <a:endParaRPr lang="en-US" sz="1000" dirty="0">
              <a:solidFill>
                <a:schemeClr val="dk1"/>
              </a:solidFill>
              <a:latin typeface="Century Gothic"/>
              <a:ea typeface="Century Gothic"/>
              <a:cs typeface="Century Gothic"/>
              <a:sym typeface="Century Gothic"/>
            </a:endParaRPr>
          </a:p>
        </p:txBody>
      </p:sp>
      <p:sp>
        <p:nvSpPr>
          <p:cNvPr id="979" name="Google Shape;979;p52"/>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ko-KR" sz="1500" b="1" dirty="0">
                <a:solidFill>
                  <a:srgbClr val="FFFFFF"/>
                </a:solidFill>
                <a:latin typeface="Century Gothic"/>
                <a:ea typeface="Century Gothic"/>
                <a:cs typeface="Century Gothic"/>
                <a:sym typeface="Century Gothic"/>
              </a:rPr>
              <a:t>CNCF </a:t>
            </a:r>
            <a:r>
              <a:rPr lang="ko-KR" altLang="en-US" sz="1500" b="1" dirty="0">
                <a:solidFill>
                  <a:srgbClr val="FFFFFF"/>
                </a:solidFill>
                <a:latin typeface="Century Gothic"/>
                <a:ea typeface="Century Gothic"/>
                <a:cs typeface="Century Gothic"/>
                <a:sym typeface="Century Gothic"/>
              </a:rPr>
              <a:t>회원은 네트워킹을 하고 클라우드 네이티브 시장을 형성하는데 도움을 줄 수 있습니다</a:t>
            </a:r>
            <a:r>
              <a:rPr lang="en-US" altLang="ko-KR" sz="1500" b="1" dirty="0">
                <a:solidFill>
                  <a:srgbClr val="FFFFFF"/>
                </a:solidFill>
                <a:latin typeface="Century Gothic"/>
                <a:ea typeface="Century Gothic"/>
                <a:cs typeface="Century Gothic"/>
                <a:sym typeface="Century Gothic"/>
              </a:rPr>
              <a:t>. </a:t>
            </a:r>
            <a:r>
              <a:rPr lang="ko-KR" altLang="en-US" sz="1500" b="1" dirty="0">
                <a:solidFill>
                  <a:srgbClr val="FFFFFF"/>
                </a:solidFill>
                <a:latin typeface="Century Gothic"/>
                <a:ea typeface="Century Gothic"/>
                <a:cs typeface="Century Gothic"/>
                <a:sym typeface="Century Gothic"/>
              </a:rPr>
              <a:t>회원으로서 다음 활동에 참여할 수 있습니다</a:t>
            </a:r>
            <a:r>
              <a:rPr lang="en-US" altLang="ko-KR" sz="1500" b="1" dirty="0">
                <a:solidFill>
                  <a:srgbClr val="FFFFFF"/>
                </a:solidFill>
                <a:latin typeface="Century Gothic"/>
                <a:ea typeface="Century Gothic"/>
                <a:cs typeface="Century Gothic"/>
                <a:sym typeface="Century Gothic"/>
              </a:rPr>
              <a:t>:</a:t>
            </a:r>
            <a:endParaRPr lang="ko-KR" altLang="en-US" sz="1500" b="1" dirty="0">
              <a:solidFill>
                <a:srgbClr val="FFFFFF"/>
              </a:solidFill>
              <a:latin typeface="Century Gothic"/>
              <a:ea typeface="Century Gothic"/>
              <a:cs typeface="Century Gothic"/>
              <a:sym typeface="Century Gothic"/>
            </a:endParaRPr>
          </a:p>
        </p:txBody>
      </p:sp>
      <p:sp>
        <p:nvSpPr>
          <p:cNvPr id="980" name="Google Shape;980;p52"/>
          <p:cNvSpPr txBox="1"/>
          <p:nvPr/>
        </p:nvSpPr>
        <p:spPr>
          <a:xfrm>
            <a:off x="5200425" y="1435900"/>
            <a:ext cx="3414000" cy="341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altLang="en-US" sz="1200" b="1" dirty="0">
                <a:solidFill>
                  <a:schemeClr val="accent2"/>
                </a:solidFill>
                <a:latin typeface="Century Gothic"/>
                <a:ea typeface="Century Gothic"/>
                <a:cs typeface="Century Gothic"/>
                <a:sym typeface="Century Gothic"/>
              </a:rPr>
              <a:t>시장 조사 </a:t>
            </a:r>
            <a:r>
              <a:rPr lang="en-US" sz="600" b="1" dirty="0">
                <a:solidFill>
                  <a:schemeClr val="accent2"/>
                </a:solidFill>
                <a:latin typeface="Century Gothic"/>
                <a:ea typeface="Century Gothic"/>
                <a:cs typeface="Century Gothic"/>
                <a:sym typeface="Century Gothic"/>
              </a:rPr>
              <a:t>Market Research</a:t>
            </a:r>
            <a:endParaRPr sz="600" b="1" dirty="0">
              <a:solidFill>
                <a:schemeClr val="accent2"/>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ko-KR" altLang="en-US" sz="1000" dirty="0">
                <a:solidFill>
                  <a:schemeClr val="dk1"/>
                </a:solidFill>
                <a:latin typeface="Century Gothic"/>
                <a:ea typeface="Century Gothic"/>
                <a:cs typeface="Century Gothic"/>
                <a:sym typeface="Century Gothic"/>
              </a:rPr>
              <a:t>는 회원사들이 오픈 소스 생태계와 기술 동향이 어디로 향하는지에 대한 정보를 얻을 수 있도록 독립적인 시장 조사를 제공합니다</a:t>
            </a:r>
            <a:r>
              <a:rPr lang="en-US" altLang="ko-KR" sz="1000" dirty="0">
                <a:solidFill>
                  <a:schemeClr val="dk1"/>
                </a:solidFill>
                <a:latin typeface="Century Gothic"/>
                <a:ea typeface="Century Gothic"/>
                <a:cs typeface="Century Gothic"/>
                <a:sym typeface="Century Gothic"/>
              </a:rPr>
              <a:t>.</a:t>
            </a:r>
            <a:endParaRPr lang="en-US"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lang="en-US"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ko-KR" altLang="en-US" sz="1200" b="1" u="sng" dirty="0">
                <a:solidFill>
                  <a:schemeClr val="accent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기술 감독 위원회 기여자 </a:t>
            </a:r>
            <a:r>
              <a:rPr lang="en-US" sz="600" b="1" u="sng" dirty="0">
                <a:solidFill>
                  <a:schemeClr val="accent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TOC Contributor</a:t>
            </a:r>
            <a:endParaRPr sz="600" b="1" u="sng" dirty="0">
              <a:solidFill>
                <a:schemeClr val="accent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ko-KR" altLang="en-US" sz="1000" dirty="0">
                <a:solidFill>
                  <a:schemeClr val="dk1"/>
                </a:solidFill>
                <a:latin typeface="Century Gothic"/>
                <a:ea typeface="Century Gothic"/>
                <a:cs typeface="Century Gothic"/>
                <a:sym typeface="Century Gothic"/>
              </a:rPr>
              <a:t>의 기술 감독 위원회 </a:t>
            </a:r>
            <a:r>
              <a:rPr lang="en-US" sz="500" dirty="0">
                <a:solidFill>
                  <a:schemeClr val="dk1"/>
                </a:solidFill>
                <a:latin typeface="Century Gothic"/>
                <a:ea typeface="Century Gothic"/>
                <a:cs typeface="Century Gothic"/>
                <a:sym typeface="Century Gothic"/>
              </a:rPr>
              <a:t>Technical Oversight Committee </a:t>
            </a:r>
            <a:r>
              <a:rPr lang="en-US" sz="1000" dirty="0">
                <a:solidFill>
                  <a:schemeClr val="dk1"/>
                </a:solidFill>
                <a:latin typeface="Century Gothic"/>
                <a:ea typeface="Century Gothic"/>
                <a:cs typeface="Century Gothic"/>
                <a:sym typeface="Century Gothic"/>
              </a:rPr>
              <a:t>(TOC)</a:t>
            </a:r>
            <a:r>
              <a:rPr lang="ko-KR" altLang="en-US" sz="1000" dirty="0">
                <a:solidFill>
                  <a:schemeClr val="dk1"/>
                </a:solidFill>
                <a:latin typeface="Century Gothic"/>
                <a:ea typeface="Century Gothic"/>
                <a:cs typeface="Century Gothic"/>
                <a:sym typeface="Century Gothic"/>
              </a:rPr>
              <a:t>는 클라우드 네이티브 커뮤니티에 리더십을 제공합니다</a:t>
            </a:r>
            <a:r>
              <a:rPr lang="en-US" altLang="ko-KR" sz="1000" dirty="0">
                <a:solidFill>
                  <a:schemeClr val="dk1"/>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ko-KR" altLang="en-US" sz="1200" b="1" u="sng" dirty="0">
                <a:solidFill>
                  <a:schemeClr val="accent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대화형 </a:t>
            </a:r>
            <a:r>
              <a:rPr lang="ko-KR" altLang="en-US" sz="1200" b="1" u="sng" dirty="0" err="1">
                <a:solidFill>
                  <a:schemeClr val="accent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랜드스케이프</a:t>
            </a:r>
            <a:r>
              <a:rPr lang="ko-KR" altLang="en-US" sz="1200" b="1" u="sng" dirty="0">
                <a:solidFill>
                  <a:schemeClr val="accent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 배치 </a:t>
            </a:r>
            <a:r>
              <a:rPr lang="en-US" sz="600" b="1" u="sng" dirty="0">
                <a:solidFill>
                  <a:schemeClr val="accent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I</a:t>
            </a:r>
            <a:r>
              <a:rPr lang="en-US" sz="600" b="1" u="sng" dirty="0">
                <a:solidFill>
                  <a:schemeClr val="accent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nteractive Landscape Placement</a:t>
            </a:r>
            <a:endParaRPr sz="600" b="1" u="sng" dirty="0">
              <a:solidFill>
                <a:schemeClr val="accent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ko-KR" altLang="en-US" sz="1000" dirty="0">
                <a:solidFill>
                  <a:schemeClr val="dk1"/>
                </a:solidFill>
                <a:latin typeface="Century Gothic"/>
                <a:ea typeface="Century Gothic"/>
                <a:cs typeface="Century Gothic"/>
                <a:sym typeface="Century Gothic"/>
              </a:rPr>
              <a:t>의 대화형 인터렉티브는 생태계에서 활용 가능한 모든 클라우드 네이티브 제품 및 프로젝트에 대한 포괄적인 그림입니다</a:t>
            </a:r>
            <a:r>
              <a:rPr lang="en-US" altLang="ko-KR" sz="1000" dirty="0">
                <a:solidFill>
                  <a:schemeClr val="dk1"/>
                </a:solidFill>
                <a:latin typeface="Century Gothic"/>
                <a:ea typeface="Century Gothic"/>
                <a:cs typeface="Century Gothic"/>
                <a:sym typeface="Century Gothic"/>
              </a:rPr>
              <a:t>. </a:t>
            </a:r>
            <a:r>
              <a:rPr lang="ko-KR" altLang="en-US" sz="1000" dirty="0">
                <a:solidFill>
                  <a:schemeClr val="dk1"/>
                </a:solidFill>
                <a:latin typeface="Century Gothic"/>
                <a:ea typeface="Century Gothic"/>
                <a:cs typeface="Century Gothic"/>
                <a:sym typeface="Century Gothic"/>
              </a:rPr>
              <a:t>클라우드 네이티브를 채택하고자 하시는 분 누구나 여기를 방문하여 평가하고 채택하고자 하는 기술을 검토합니다</a:t>
            </a:r>
            <a:r>
              <a:rPr lang="en-US" altLang="ko-KR" sz="1000" dirty="0">
                <a:solidFill>
                  <a:schemeClr val="dk1"/>
                </a:solidFill>
                <a:latin typeface="Century Gothic"/>
                <a:ea typeface="Century Gothic"/>
                <a:cs typeface="Century Gothic"/>
                <a:sym typeface="Century Gothic"/>
              </a:rPr>
              <a:t>. 2020</a:t>
            </a:r>
            <a:r>
              <a:rPr lang="ko-KR" altLang="en-US" sz="1000" dirty="0">
                <a:solidFill>
                  <a:schemeClr val="dk1"/>
                </a:solidFill>
                <a:latin typeface="Century Gothic"/>
                <a:ea typeface="Century Gothic"/>
                <a:cs typeface="Century Gothic"/>
                <a:sym typeface="Century Gothic"/>
              </a:rPr>
              <a:t>년에만 </a:t>
            </a:r>
            <a:r>
              <a:rPr lang="ko-KR" altLang="en-US" sz="1000" dirty="0" err="1">
                <a:solidFill>
                  <a:schemeClr val="dk1"/>
                </a:solidFill>
                <a:latin typeface="Century Gothic"/>
                <a:ea typeface="Century Gothic"/>
                <a:cs typeface="Century Gothic"/>
                <a:sym typeface="Century Gothic"/>
              </a:rPr>
              <a:t>랜드스케이프</a:t>
            </a:r>
            <a:r>
              <a:rPr lang="ko-KR" altLang="en-US" sz="1000" dirty="0">
                <a:solidFill>
                  <a:schemeClr val="dk1"/>
                </a:solidFill>
                <a:latin typeface="Century Gothic"/>
                <a:ea typeface="Century Gothic"/>
                <a:cs typeface="Century Gothic"/>
                <a:sym typeface="Century Gothic"/>
              </a:rPr>
              <a:t> 페이지 뷰가 </a:t>
            </a:r>
            <a:r>
              <a:rPr lang="en-US" altLang="ko-KR" sz="1000" dirty="0">
                <a:solidFill>
                  <a:schemeClr val="dk1"/>
                </a:solidFill>
                <a:latin typeface="Century Gothic"/>
                <a:ea typeface="Century Gothic"/>
                <a:cs typeface="Century Gothic"/>
                <a:sym typeface="Century Gothic"/>
              </a:rPr>
              <a:t>590</a:t>
            </a:r>
            <a:r>
              <a:rPr lang="ko-KR" altLang="en-US" sz="1000" dirty="0">
                <a:solidFill>
                  <a:schemeClr val="dk1"/>
                </a:solidFill>
                <a:latin typeface="Century Gothic"/>
                <a:ea typeface="Century Gothic"/>
                <a:cs typeface="Century Gothic"/>
                <a:sym typeface="Century Gothic"/>
              </a:rPr>
              <a:t>만 건이었습니다</a:t>
            </a:r>
            <a:r>
              <a:rPr lang="en-US" altLang="ko-KR" sz="1000" dirty="0">
                <a:solidFill>
                  <a:schemeClr val="dk1"/>
                </a:solidFill>
                <a:latin typeface="Century Gothic"/>
                <a:ea typeface="Century Gothic"/>
                <a:cs typeface="Century Gothic"/>
                <a:sym typeface="Century Gothic"/>
              </a:rPr>
              <a:t>!</a:t>
            </a:r>
            <a:endParaRPr sz="1000" b="1" dirty="0">
              <a:latin typeface="Century Gothic"/>
              <a:ea typeface="Century Gothic"/>
              <a:cs typeface="Century Gothic"/>
              <a:sym typeface="Century Gothic"/>
            </a:endParaRPr>
          </a:p>
        </p:txBody>
      </p:sp>
      <p:pic>
        <p:nvPicPr>
          <p:cNvPr id="981" name="Google Shape;981;p52"/>
          <p:cNvPicPr preferRelativeResize="0"/>
          <p:nvPr/>
        </p:nvPicPr>
        <p:blipFill>
          <a:blip r:embed="rId9">
            <a:alphaModFix/>
          </a:blip>
          <a:stretch>
            <a:fillRect/>
          </a:stretch>
        </p:blipFill>
        <p:spPr>
          <a:xfrm>
            <a:off x="450650" y="2338825"/>
            <a:ext cx="733725" cy="759178"/>
          </a:xfrm>
          <a:prstGeom prst="rect">
            <a:avLst/>
          </a:prstGeom>
          <a:noFill/>
          <a:ln>
            <a:noFill/>
          </a:ln>
        </p:spPr>
      </p:pic>
      <p:pic>
        <p:nvPicPr>
          <p:cNvPr id="982" name="Google Shape;982;p52"/>
          <p:cNvPicPr preferRelativeResize="0"/>
          <p:nvPr/>
        </p:nvPicPr>
        <p:blipFill>
          <a:blip r:embed="rId10">
            <a:alphaModFix/>
          </a:blip>
          <a:stretch>
            <a:fillRect/>
          </a:stretch>
        </p:blipFill>
        <p:spPr>
          <a:xfrm>
            <a:off x="494499" y="3221776"/>
            <a:ext cx="646026" cy="612049"/>
          </a:xfrm>
          <a:prstGeom prst="rect">
            <a:avLst/>
          </a:prstGeom>
          <a:noFill/>
          <a:ln>
            <a:noFill/>
          </a:ln>
        </p:spPr>
      </p:pic>
      <p:pic>
        <p:nvPicPr>
          <p:cNvPr id="983" name="Google Shape;983;p52"/>
          <p:cNvPicPr preferRelativeResize="0"/>
          <p:nvPr/>
        </p:nvPicPr>
        <p:blipFill>
          <a:blip r:embed="rId11">
            <a:alphaModFix/>
          </a:blip>
          <a:stretch>
            <a:fillRect/>
          </a:stretch>
        </p:blipFill>
        <p:spPr>
          <a:xfrm>
            <a:off x="494500" y="3907124"/>
            <a:ext cx="616538" cy="639301"/>
          </a:xfrm>
          <a:prstGeom prst="rect">
            <a:avLst/>
          </a:prstGeom>
          <a:noFill/>
          <a:ln>
            <a:noFill/>
          </a:ln>
        </p:spPr>
      </p:pic>
      <p:pic>
        <p:nvPicPr>
          <p:cNvPr id="984" name="Google Shape;984;p52"/>
          <p:cNvPicPr preferRelativeResize="0"/>
          <p:nvPr/>
        </p:nvPicPr>
        <p:blipFill>
          <a:blip r:embed="rId12">
            <a:alphaModFix/>
          </a:blip>
          <a:stretch>
            <a:fillRect/>
          </a:stretch>
        </p:blipFill>
        <p:spPr>
          <a:xfrm>
            <a:off x="4510550" y="1481925"/>
            <a:ext cx="733725" cy="869896"/>
          </a:xfrm>
          <a:prstGeom prst="rect">
            <a:avLst/>
          </a:prstGeom>
          <a:noFill/>
          <a:ln>
            <a:noFill/>
          </a:ln>
        </p:spPr>
      </p:pic>
      <p:pic>
        <p:nvPicPr>
          <p:cNvPr id="985" name="Google Shape;985;p52"/>
          <p:cNvPicPr preferRelativeResize="0"/>
          <p:nvPr/>
        </p:nvPicPr>
        <p:blipFill>
          <a:blip r:embed="rId13">
            <a:alphaModFix/>
          </a:blip>
          <a:stretch>
            <a:fillRect/>
          </a:stretch>
        </p:blipFill>
        <p:spPr>
          <a:xfrm>
            <a:off x="4510550" y="2468299"/>
            <a:ext cx="733725" cy="935873"/>
          </a:xfrm>
          <a:prstGeom prst="rect">
            <a:avLst/>
          </a:prstGeom>
          <a:noFill/>
          <a:ln>
            <a:noFill/>
          </a:ln>
        </p:spPr>
      </p:pic>
      <p:pic>
        <p:nvPicPr>
          <p:cNvPr id="986" name="Google Shape;986;p52"/>
          <p:cNvPicPr preferRelativeResize="0"/>
          <p:nvPr/>
        </p:nvPicPr>
        <p:blipFill>
          <a:blip r:embed="rId14">
            <a:alphaModFix/>
          </a:blip>
          <a:stretch>
            <a:fillRect/>
          </a:stretch>
        </p:blipFill>
        <p:spPr>
          <a:xfrm>
            <a:off x="4554400" y="3464001"/>
            <a:ext cx="646024" cy="639301"/>
          </a:xfrm>
          <a:prstGeom prst="rect">
            <a:avLst/>
          </a:prstGeom>
          <a:noFill/>
          <a:ln>
            <a:noFill/>
          </a:ln>
        </p:spPr>
      </p:pic>
      <p:pic>
        <p:nvPicPr>
          <p:cNvPr id="987" name="Google Shape;987;p52"/>
          <p:cNvPicPr preferRelativeResize="0"/>
          <p:nvPr/>
        </p:nvPicPr>
        <p:blipFill>
          <a:blip r:embed="rId15">
            <a:alphaModFix/>
          </a:blip>
          <a:stretch>
            <a:fillRect/>
          </a:stretch>
        </p:blipFill>
        <p:spPr>
          <a:xfrm>
            <a:off x="510476" y="1589631"/>
            <a:ext cx="733725" cy="65448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53"/>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800" b="1" dirty="0">
                <a:solidFill>
                  <a:srgbClr val="FFFFFF"/>
                </a:solidFill>
                <a:latin typeface="Century Gothic"/>
                <a:ea typeface="Century Gothic"/>
                <a:cs typeface="Century Gothic"/>
                <a:sym typeface="Century Gothic"/>
              </a:rPr>
              <a:t>플래티넘 회원</a:t>
            </a:r>
            <a:endParaRPr lang="en-US" altLang="ko-KR" sz="18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900" b="1" dirty="0">
                <a:solidFill>
                  <a:srgbClr val="FFFFFF"/>
                </a:solidFill>
                <a:latin typeface="Century Gothic"/>
                <a:ea typeface="Century Gothic"/>
                <a:cs typeface="Century Gothic"/>
                <a:sym typeface="Century Gothic"/>
              </a:rPr>
              <a:t>Platinum Member</a:t>
            </a:r>
            <a:endParaRPr sz="900" b="1" dirty="0">
              <a:solidFill>
                <a:srgbClr val="FFFFFF"/>
              </a:solidFill>
              <a:latin typeface="Century Gothic"/>
              <a:ea typeface="Century Gothic"/>
              <a:cs typeface="Century Gothic"/>
              <a:sym typeface="Century Gothic"/>
            </a:endParaRPr>
          </a:p>
        </p:txBody>
      </p:sp>
      <p:sp>
        <p:nvSpPr>
          <p:cNvPr id="993" name="Google Shape;993;p5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ko-KR" altLang="en-US" i="0" u="none" strike="noStrike" cap="none" dirty="0"/>
              <a:t>및</a:t>
            </a:r>
            <a:r>
              <a:rPr lang="en-US" i="0" u="none" strike="noStrike" cap="none" dirty="0"/>
              <a:t> LF </a:t>
            </a:r>
            <a:r>
              <a:rPr lang="ko-KR" altLang="en-US" i="0" u="none" strike="noStrike" cap="none" dirty="0"/>
              <a:t>통합 연회비</a:t>
            </a:r>
            <a:r>
              <a:rPr lang="en-US" i="0" u="none" strike="noStrike" cap="none" dirty="0"/>
              <a:t> </a:t>
            </a:r>
            <a:r>
              <a:rPr lang="en-US" sz="1400" i="0" u="none" strike="noStrike" cap="none" dirty="0"/>
              <a:t>CNCF and LF Combined Annual Dues</a:t>
            </a:r>
            <a:endParaRPr sz="1400" i="0" u="none" strike="noStrike" cap="none" dirty="0"/>
          </a:p>
        </p:txBody>
      </p:sp>
      <p:sp>
        <p:nvSpPr>
          <p:cNvPr id="994" name="Google Shape;994;p53"/>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800" b="1" dirty="0">
                <a:solidFill>
                  <a:srgbClr val="FFFFFF"/>
                </a:solidFill>
                <a:latin typeface="Century Gothic"/>
                <a:ea typeface="Century Gothic"/>
                <a:cs typeface="Century Gothic"/>
                <a:sym typeface="Century Gothic"/>
              </a:rPr>
              <a:t>골드 회원</a:t>
            </a:r>
            <a:br>
              <a:rPr lang="en-US" altLang="ko-KR" sz="1800" b="1" dirty="0">
                <a:solidFill>
                  <a:srgbClr val="FFFFFF"/>
                </a:solidFill>
                <a:latin typeface="Century Gothic"/>
                <a:ea typeface="Century Gothic"/>
                <a:cs typeface="Century Gothic"/>
                <a:sym typeface="Century Gothic"/>
              </a:rPr>
            </a:br>
            <a:r>
              <a:rPr lang="en-US" sz="900" b="1" dirty="0">
                <a:solidFill>
                  <a:srgbClr val="FFFFFF"/>
                </a:solidFill>
                <a:latin typeface="Century Gothic"/>
                <a:ea typeface="Century Gothic"/>
                <a:cs typeface="Century Gothic"/>
                <a:sym typeface="Century Gothic"/>
              </a:rPr>
              <a:t>Gold Member</a:t>
            </a:r>
            <a:endParaRPr sz="900" b="1" dirty="0"/>
          </a:p>
        </p:txBody>
      </p:sp>
      <p:sp>
        <p:nvSpPr>
          <p:cNvPr id="995" name="Google Shape;995;p53"/>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800" b="1" dirty="0">
                <a:solidFill>
                  <a:srgbClr val="FFFFFF"/>
                </a:solidFill>
                <a:latin typeface="Century Gothic"/>
                <a:ea typeface="Century Gothic"/>
                <a:cs typeface="Century Gothic"/>
                <a:sym typeface="Century Gothic"/>
              </a:rPr>
              <a:t>실버 또는 최종 사용자 회원</a:t>
            </a:r>
            <a:endParaRPr lang="en-US" sz="18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900" b="1" dirty="0">
                <a:solidFill>
                  <a:srgbClr val="FFFFFF"/>
                </a:solidFill>
                <a:latin typeface="Century Gothic"/>
                <a:ea typeface="Century Gothic"/>
                <a:cs typeface="Century Gothic"/>
                <a:sym typeface="Century Gothic"/>
              </a:rPr>
              <a:t>Silver or End User Member</a:t>
            </a:r>
            <a:endParaRPr sz="900" dirty="0"/>
          </a:p>
        </p:txBody>
      </p:sp>
      <p:sp>
        <p:nvSpPr>
          <p:cNvPr id="996" name="Google Shape;996;p53"/>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800" b="1" dirty="0">
                <a:solidFill>
                  <a:srgbClr val="FFFFFF"/>
                </a:solidFill>
                <a:latin typeface="Century Gothic"/>
                <a:ea typeface="Century Gothic"/>
                <a:cs typeface="Century Gothic"/>
                <a:sym typeface="Century Gothic"/>
              </a:rPr>
              <a:t>교육기관 또는 비영리</a:t>
            </a:r>
            <a:endParaRPr lang="en-US" sz="18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None/>
            </a:pPr>
            <a:r>
              <a:rPr lang="en-US" sz="900" b="1" dirty="0">
                <a:solidFill>
                  <a:srgbClr val="FFFFFF"/>
                </a:solidFill>
                <a:latin typeface="Century Gothic"/>
                <a:ea typeface="Century Gothic"/>
                <a:cs typeface="Century Gothic"/>
                <a:sym typeface="Century Gothic"/>
              </a:rPr>
              <a:t>Academic or Nonprofit</a:t>
            </a:r>
            <a:endParaRPr sz="900" dirty="0"/>
          </a:p>
        </p:txBody>
      </p:sp>
      <p:sp>
        <p:nvSpPr>
          <p:cNvPr id="997" name="Google Shape;997;p53"/>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998" name="Google Shape;998;p53"/>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999" name="Google Shape;999;p53"/>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1200" b="1" dirty="0">
                <a:solidFill>
                  <a:srgbClr val="FFFFFF"/>
                </a:solidFill>
                <a:latin typeface="Century Gothic"/>
                <a:ea typeface="Century Gothic"/>
                <a:cs typeface="Century Gothic"/>
                <a:sym typeface="Century Gothic"/>
              </a:rPr>
              <a:t>직원 수 </a:t>
            </a:r>
            <a:r>
              <a:rPr lang="en-US" sz="1200" b="1" dirty="0">
                <a:solidFill>
                  <a:srgbClr val="FFFFFF"/>
                </a:solidFill>
                <a:latin typeface="Century Gothic"/>
                <a:ea typeface="Century Gothic"/>
                <a:cs typeface="Century Gothic"/>
                <a:sym typeface="Century Gothic"/>
              </a:rPr>
              <a:t>5,000 </a:t>
            </a:r>
            <a:r>
              <a:rPr lang="ko-KR" altLang="en-US" sz="1200" b="1" dirty="0">
                <a:solidFill>
                  <a:srgbClr val="FFFFFF"/>
                </a:solidFill>
                <a:latin typeface="Century Gothic"/>
                <a:ea typeface="Century Gothic"/>
                <a:cs typeface="Century Gothic"/>
                <a:sym typeface="Century Gothic"/>
              </a:rPr>
              <a:t>명 이상</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ko-KR" altLang="en-US" sz="1200" b="1" dirty="0">
                <a:solidFill>
                  <a:srgbClr val="FFFFFF"/>
                </a:solidFill>
                <a:latin typeface="Century Gothic"/>
                <a:ea typeface="Century Gothic"/>
                <a:cs typeface="Century Gothic"/>
                <a:sym typeface="Century Gothic"/>
              </a:rPr>
              <a:t>직원 수 </a:t>
            </a:r>
            <a:r>
              <a:rPr lang="en-US" sz="1200" b="1" dirty="0">
                <a:solidFill>
                  <a:srgbClr val="FFFFFF"/>
                </a:solidFill>
                <a:latin typeface="Century Gothic"/>
                <a:ea typeface="Century Gothic"/>
                <a:cs typeface="Century Gothic"/>
                <a:sym typeface="Century Gothic"/>
              </a:rPr>
              <a:t>50 </a:t>
            </a:r>
            <a:r>
              <a:rPr lang="ko-KR" altLang="en-US" sz="1200" b="1" dirty="0">
                <a:solidFill>
                  <a:srgbClr val="FFFFFF"/>
                </a:solidFill>
                <a:latin typeface="Century Gothic"/>
                <a:ea typeface="Century Gothic"/>
                <a:cs typeface="Century Gothic"/>
                <a:sym typeface="Century Gothic"/>
              </a:rPr>
              <a:t>명 미만</a:t>
            </a:r>
            <a:r>
              <a:rPr lang="en-US" sz="1200" b="1" dirty="0">
                <a:solidFill>
                  <a:srgbClr val="FFFFFF"/>
                </a:solidFill>
                <a:latin typeface="Century Gothic"/>
                <a:ea typeface="Century Gothic"/>
                <a:cs typeface="Century Gothic"/>
                <a:sym typeface="Century Gothic"/>
              </a:rPr>
              <a:t>:  $7,000 </a:t>
            </a:r>
            <a:endParaRPr sz="1200" b="1" dirty="0">
              <a:solidFill>
                <a:srgbClr val="FFFFFF"/>
              </a:solidFill>
              <a:latin typeface="Century Gothic"/>
              <a:ea typeface="Century Gothic"/>
              <a:cs typeface="Century Gothic"/>
              <a:sym typeface="Century Gothic"/>
            </a:endParaRPr>
          </a:p>
        </p:txBody>
      </p:sp>
      <p:sp>
        <p:nvSpPr>
          <p:cNvPr id="1000" name="Google Shape;1000;p53"/>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ko-KR" altLang="en-US" sz="2000" b="1" dirty="0">
                <a:solidFill>
                  <a:srgbClr val="FFFFFF"/>
                </a:solidFill>
                <a:latin typeface="Century Gothic"/>
                <a:ea typeface="Century Gothic"/>
                <a:cs typeface="Century Gothic"/>
                <a:sym typeface="Century Gothic"/>
              </a:rPr>
              <a:t>비영리 </a:t>
            </a:r>
            <a:r>
              <a:rPr lang="en-US" altLang="ko-KR" sz="2000" b="1" dirty="0">
                <a:solidFill>
                  <a:srgbClr val="FFFFFF"/>
                </a:solidFill>
                <a:latin typeface="Century Gothic"/>
                <a:ea typeface="Century Gothic"/>
                <a:cs typeface="Century Gothic"/>
                <a:sym typeface="Century Gothic"/>
              </a:rPr>
              <a:t>$500 </a:t>
            </a:r>
            <a:r>
              <a:rPr lang="ko-KR" altLang="en-US" sz="2000" b="1" dirty="0">
                <a:solidFill>
                  <a:srgbClr val="FFFFFF"/>
                </a:solidFill>
                <a:latin typeface="Century Gothic"/>
                <a:ea typeface="Century Gothic"/>
                <a:cs typeface="Century Gothic"/>
                <a:sym typeface="Century Gothic"/>
              </a:rPr>
              <a:t>또는 교육기관 </a:t>
            </a:r>
            <a:r>
              <a:rPr lang="en-US" altLang="ko-KR" sz="2000" b="1" dirty="0">
                <a:solidFill>
                  <a:srgbClr val="FFFFFF"/>
                </a:solidFill>
                <a:latin typeface="Century Gothic"/>
                <a:ea typeface="Century Gothic"/>
                <a:cs typeface="Century Gothic"/>
                <a:sym typeface="Century Gothic"/>
              </a:rPr>
              <a:t>$1,000</a:t>
            </a:r>
            <a:endParaRPr lang="ko-KR" altLang="en-US" b="1" dirty="0">
              <a:solidFill>
                <a:srgbClr val="FFFFFF"/>
              </a:solidFill>
              <a:latin typeface="Century Gothic"/>
              <a:ea typeface="Century Gothic"/>
              <a:cs typeface="Century Gothic"/>
              <a:sym typeface="Century Gothic"/>
            </a:endParaRPr>
          </a:p>
        </p:txBody>
      </p:sp>
      <p:sp>
        <p:nvSpPr>
          <p:cNvPr id="1001" name="Google Shape;1001;p53"/>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latin typeface="Century Gothic"/>
                <a:ea typeface="Century Gothic"/>
                <a:cs typeface="Century Gothic"/>
                <a:sym typeface="Century Gothic"/>
              </a:rPr>
              <a:t>*</a:t>
            </a:r>
            <a:r>
              <a:rPr lang="ko-KR" altLang="en-US" sz="900" dirty="0">
                <a:latin typeface="Century Gothic"/>
                <a:ea typeface="Century Gothic"/>
                <a:cs typeface="Century Gothic"/>
                <a:sym typeface="Century Gothic"/>
              </a:rPr>
              <a:t>최소 </a:t>
            </a:r>
            <a:r>
              <a:rPr lang="en-US" altLang="ko-KR" sz="900" dirty="0">
                <a:latin typeface="Century Gothic"/>
                <a:ea typeface="Century Gothic"/>
                <a:cs typeface="Century Gothic"/>
                <a:sym typeface="Century Gothic"/>
              </a:rPr>
              <a:t>3</a:t>
            </a:r>
            <a:r>
              <a:rPr lang="ko-KR" altLang="en-US" sz="900" dirty="0">
                <a:latin typeface="Century Gothic"/>
                <a:ea typeface="Century Gothic"/>
                <a:cs typeface="Century Gothic"/>
                <a:sym typeface="Century Gothic"/>
              </a:rPr>
              <a:t>년 약정 </a:t>
            </a:r>
            <a:r>
              <a:rPr lang="en-US" sz="500" dirty="0">
                <a:latin typeface="Century Gothic"/>
                <a:ea typeface="Century Gothic"/>
                <a:cs typeface="Century Gothic"/>
                <a:sym typeface="Century Gothic"/>
              </a:rPr>
              <a:t>Three year minimum commitment</a:t>
            </a:r>
            <a:endParaRPr sz="500" dirty="0">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54"/>
          <p:cNvSpPr/>
          <p:nvPr/>
        </p:nvSpPr>
        <p:spPr>
          <a:xfrm>
            <a:off x="362625" y="1881625"/>
            <a:ext cx="8569500" cy="31197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007" name="Google Shape;1007;p54"/>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ko-KR" altLang="en-US" dirty="0"/>
              <a:t>실버 멤버십 </a:t>
            </a:r>
            <a:r>
              <a:rPr lang="en-US" sz="1400" dirty="0"/>
              <a:t>Silver Membership</a:t>
            </a:r>
            <a:endParaRPr sz="1400" i="0" u="none" strike="noStrike" cap="none" dirty="0"/>
          </a:p>
        </p:txBody>
      </p:sp>
      <p:sp>
        <p:nvSpPr>
          <p:cNvPr id="1008" name="Google Shape;1008;p54"/>
          <p:cNvSpPr/>
          <p:nvPr/>
        </p:nvSpPr>
        <p:spPr>
          <a:xfrm>
            <a:off x="385275" y="1599025"/>
            <a:ext cx="8524200" cy="2826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KR" altLang="en-US" sz="1500" b="1" dirty="0">
                <a:solidFill>
                  <a:srgbClr val="FFFFFF"/>
                </a:solidFill>
                <a:latin typeface="Century Gothic"/>
                <a:ea typeface="Century Gothic"/>
                <a:cs typeface="Century Gothic"/>
                <a:sym typeface="Century Gothic"/>
              </a:rPr>
              <a:t>실버 회원은 다음을 수행할 수 있습니다</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009" name="Google Shape;1009;p54"/>
          <p:cNvSpPr txBox="1"/>
          <p:nvPr/>
        </p:nvSpPr>
        <p:spPr>
          <a:xfrm>
            <a:off x="309900" y="1881625"/>
            <a:ext cx="8524200" cy="3002700"/>
          </a:xfrm>
          <a:prstGeom prst="rect">
            <a:avLst/>
          </a:prstGeom>
          <a:noFill/>
          <a:ln>
            <a:noFill/>
          </a:ln>
        </p:spPr>
        <p:txBody>
          <a:bodyPr spcFirstLastPara="1" wrap="square" lIns="91425" tIns="45700" rIns="91425" bIns="45700" anchor="t" anchorCtr="0">
            <a:noAutofit/>
          </a:bodyPr>
          <a:lstStyle/>
          <a:p>
            <a:pPr marL="457200" lvl="0" indent="-301625" algn="l" rtl="0">
              <a:lnSpc>
                <a:spcPct val="115000"/>
              </a:lnSpc>
              <a:spcBef>
                <a:spcPts val="0"/>
              </a:spcBef>
              <a:spcAft>
                <a:spcPts val="0"/>
              </a:spcAft>
              <a:buClr>
                <a:schemeClr val="accent2"/>
              </a:buClr>
              <a:buSzPts val="1150"/>
              <a:buFont typeface="Century Gothic"/>
              <a:buChar char="➢"/>
            </a:pPr>
            <a:r>
              <a:rPr lang="ko-KR" altLang="en-US" sz="1150" dirty="0">
                <a:solidFill>
                  <a:schemeClr val="accent2"/>
                </a:solidFill>
                <a:latin typeface="Century Gothic"/>
                <a:ea typeface="Century Gothic"/>
                <a:cs typeface="Century Gothic"/>
                <a:sym typeface="Century Gothic"/>
              </a:rPr>
              <a:t>위에서 언급한 모든 마케팅</a:t>
            </a:r>
            <a:r>
              <a:rPr lang="en-US" altLang="ko-KR"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커뮤니티</a:t>
            </a:r>
            <a:r>
              <a:rPr lang="en-US" altLang="ko-KR"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리더십 사고 기회에 참여합시오</a:t>
            </a:r>
            <a:r>
              <a:rPr lang="en-US" altLang="ko-KR" sz="1150" dirty="0">
                <a:solidFill>
                  <a:schemeClr val="accent2"/>
                </a:solidFill>
                <a:latin typeface="Century Gothic"/>
                <a:ea typeface="Century Gothic"/>
                <a:cs typeface="Century Gothic"/>
                <a:sym typeface="Century Gothic"/>
              </a:rPr>
              <a:t>.</a:t>
            </a:r>
            <a:endParaRPr sz="1150" dirty="0">
              <a:solidFill>
                <a:schemeClr val="accent2"/>
              </a:solidFill>
              <a:latin typeface="Century Gothic"/>
              <a:ea typeface="Century Gothic"/>
              <a:cs typeface="Century Gothic"/>
              <a:sym typeface="Century Gothic"/>
            </a:endParaRPr>
          </a:p>
          <a:p>
            <a:pPr marL="457200" lvl="0" indent="-301625" algn="l" rtl="0">
              <a:lnSpc>
                <a:spcPct val="115000"/>
              </a:lnSpc>
              <a:spcBef>
                <a:spcPts val="0"/>
              </a:spcBef>
              <a:spcAft>
                <a:spcPts val="0"/>
              </a:spcAft>
              <a:buClr>
                <a:schemeClr val="accent2"/>
              </a:buClr>
              <a:buSzPts val="1150"/>
              <a:buFont typeface="Century Gothic"/>
              <a:buChar char="➢"/>
            </a:pPr>
            <a:r>
              <a:rPr lang="ko-KR" altLang="en-US" sz="1150" b="1" dirty="0">
                <a:solidFill>
                  <a:schemeClr val="accent2"/>
                </a:solidFill>
                <a:latin typeface="Century Gothic"/>
                <a:ea typeface="Century Gothic"/>
                <a:cs typeface="Century Gothic"/>
                <a:sym typeface="Century Gothic"/>
              </a:rPr>
              <a:t>선거에 참여</a:t>
            </a:r>
            <a:r>
              <a:rPr lang="ko-KR" altLang="en-US" sz="1150" dirty="0">
                <a:solidFill>
                  <a:schemeClr val="accent2"/>
                </a:solidFill>
                <a:latin typeface="Century Gothic"/>
                <a:ea typeface="Century Gothic"/>
                <a:cs typeface="Century Gothic"/>
                <a:sym typeface="Century Gothic"/>
              </a:rPr>
              <a:t>하여</a:t>
            </a:r>
            <a:r>
              <a:rPr lang="ko-KR" altLang="en-US" sz="1150" b="1" dirty="0">
                <a:solidFill>
                  <a:schemeClr val="accent2"/>
                </a:solidFill>
                <a:latin typeface="Century Gothic"/>
                <a:ea typeface="Century Gothic"/>
                <a:cs typeface="Century Gothic"/>
                <a:sym typeface="Century Gothic"/>
              </a:rPr>
              <a:t> </a:t>
            </a:r>
            <a:r>
              <a:rPr lang="en-US" sz="115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ko-KR" altLang="en-US" sz="115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관리 이사회 </a:t>
            </a:r>
            <a:r>
              <a:rPr lang="en-US" sz="6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Governing Board </a:t>
            </a:r>
            <a:r>
              <a:rPr lang="ko-KR" altLang="en-US" sz="1150" dirty="0">
                <a:solidFill>
                  <a:schemeClr val="accent2"/>
                </a:solidFill>
                <a:latin typeface="Century Gothic"/>
                <a:ea typeface="Century Gothic"/>
                <a:cs typeface="Century Gothic"/>
                <a:sym typeface="Century Gothic"/>
              </a:rPr>
              <a:t>한 명 </a:t>
            </a:r>
            <a:r>
              <a:rPr lang="en-US" sz="1150" dirty="0">
                <a:solidFill>
                  <a:schemeClr val="accent2"/>
                </a:solidFill>
                <a:latin typeface="Century Gothic"/>
                <a:ea typeface="Century Gothic"/>
                <a:cs typeface="Century Gothic"/>
                <a:sym typeface="Century Gothic"/>
              </a:rPr>
              <a:t>(1)</a:t>
            </a:r>
            <a:r>
              <a:rPr lang="ko-KR" altLang="en-US" sz="1150" dirty="0">
                <a:solidFill>
                  <a:schemeClr val="accent2"/>
                </a:solidFill>
                <a:latin typeface="Century Gothic"/>
                <a:ea typeface="Century Gothic"/>
                <a:cs typeface="Century Gothic"/>
                <a:sym typeface="Century Gothic"/>
              </a:rPr>
              <a:t>을 임명하십시오</a:t>
            </a:r>
            <a:r>
              <a:rPr lang="en-US"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최대 세 명 </a:t>
            </a:r>
            <a:r>
              <a:rPr lang="en-US" sz="1150" dirty="0">
                <a:solidFill>
                  <a:schemeClr val="accent2"/>
                </a:solidFill>
                <a:latin typeface="Century Gothic"/>
                <a:ea typeface="Century Gothic"/>
                <a:cs typeface="Century Gothic"/>
                <a:sym typeface="Century Gothic"/>
              </a:rPr>
              <a:t>(3) </a:t>
            </a:r>
            <a:r>
              <a:rPr lang="ko-KR" altLang="en-US" sz="1150" dirty="0">
                <a:solidFill>
                  <a:schemeClr val="accent2"/>
                </a:solidFill>
                <a:latin typeface="Century Gothic"/>
                <a:ea typeface="Century Gothic"/>
                <a:cs typeface="Century Gothic"/>
                <a:sym typeface="Century Gothic"/>
              </a:rPr>
              <a:t>의 실버 대표가 모든 실버 회원을 대표하는 이사회에 앉습니다</a:t>
            </a:r>
            <a:r>
              <a:rPr lang="en-US" altLang="ko-KR" sz="1150" dirty="0">
                <a:solidFill>
                  <a:schemeClr val="accent2"/>
                </a:solidFill>
                <a:latin typeface="Century Gothic"/>
                <a:ea typeface="Century Gothic"/>
                <a:cs typeface="Century Gothic"/>
                <a:sym typeface="Century Gothic"/>
              </a:rPr>
              <a:t>.</a:t>
            </a:r>
            <a:endParaRPr sz="1150" dirty="0">
              <a:solidFill>
                <a:schemeClr val="accent2"/>
              </a:solidFill>
              <a:latin typeface="Century Gothic"/>
              <a:ea typeface="Century Gothic"/>
              <a:cs typeface="Century Gothic"/>
              <a:sym typeface="Century Gothic"/>
            </a:endParaRPr>
          </a:p>
          <a:p>
            <a:pPr marL="457200" lvl="0" indent="-301625" algn="l" rtl="0">
              <a:lnSpc>
                <a:spcPct val="115000"/>
              </a:lnSpc>
              <a:spcBef>
                <a:spcPts val="0"/>
              </a:spcBef>
              <a:spcAft>
                <a:spcPts val="0"/>
              </a:spcAft>
              <a:buClr>
                <a:schemeClr val="accent2"/>
              </a:buClr>
              <a:buSzPts val="1150"/>
              <a:buFont typeface="Century Gothic"/>
              <a:buChar char="➢"/>
            </a:pPr>
            <a:r>
              <a:rPr lang="ko-KR" altLang="en-US" sz="1150" dirty="0">
                <a:solidFill>
                  <a:schemeClr val="accent2"/>
                </a:solidFill>
                <a:latin typeface="Century Gothic"/>
                <a:ea typeface="Century Gothic"/>
                <a:cs typeface="Century Gothic"/>
                <a:sym typeface="Century Gothic"/>
              </a:rPr>
              <a:t>가능한 경우</a:t>
            </a:r>
            <a:r>
              <a:rPr lang="en-US" altLang="ko-KR" sz="1150" dirty="0">
                <a:solidFill>
                  <a:schemeClr val="accent2"/>
                </a:solidFill>
                <a:latin typeface="Century Gothic"/>
                <a:ea typeface="Century Gothic"/>
                <a:cs typeface="Century Gothic"/>
                <a:sym typeface="Century Gothic"/>
              </a:rPr>
              <a:t>, </a:t>
            </a:r>
            <a:r>
              <a:rPr lang="ko-KR" altLang="en-US" sz="1150" dirty="0" err="1">
                <a:solidFill>
                  <a:schemeClr val="accent2"/>
                </a:solidFill>
                <a:latin typeface="Century Gothic"/>
                <a:ea typeface="Century Gothic"/>
                <a:cs typeface="Century Gothic"/>
                <a:sym typeface="Century Gothic"/>
              </a:rPr>
              <a:t>온디맨드</a:t>
            </a:r>
            <a:r>
              <a:rPr lang="ko-KR" altLang="en-US" sz="1150" dirty="0">
                <a:solidFill>
                  <a:schemeClr val="accent2"/>
                </a:solidFill>
                <a:latin typeface="Century Gothic"/>
                <a:ea typeface="Century Gothic"/>
                <a:cs typeface="Century Gothic"/>
                <a:sym typeface="Century Gothic"/>
              </a:rPr>
              <a:t> </a:t>
            </a:r>
            <a:r>
              <a:rPr lang="ko-KR" altLang="en-US" sz="1150" dirty="0" err="1">
                <a:solidFill>
                  <a:schemeClr val="accent2"/>
                </a:solidFill>
                <a:latin typeface="Century Gothic"/>
                <a:ea typeface="Century Gothic"/>
                <a:cs typeface="Century Gothic"/>
                <a:sym typeface="Century Gothic"/>
              </a:rPr>
              <a:t>웨비나</a:t>
            </a:r>
            <a:r>
              <a:rPr lang="en-US" altLang="ko-KR"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라이브 스트리밍</a:t>
            </a:r>
            <a:r>
              <a:rPr lang="en-US" altLang="ko-KR" sz="1150" dirty="0">
                <a:solidFill>
                  <a:schemeClr val="accent2"/>
                </a:solidFill>
                <a:latin typeface="Century Gothic"/>
                <a:ea typeface="Century Gothic"/>
                <a:cs typeface="Century Gothic"/>
                <a:sym typeface="Century Gothic"/>
              </a:rPr>
              <a:t>, YouTube </a:t>
            </a:r>
            <a:r>
              <a:rPr lang="ko-KR" altLang="en-US" sz="1150" dirty="0">
                <a:solidFill>
                  <a:schemeClr val="accent2"/>
                </a:solidFill>
                <a:latin typeface="Century Gothic"/>
                <a:ea typeface="Century Gothic"/>
                <a:cs typeface="Century Gothic"/>
                <a:sym typeface="Century Gothic"/>
              </a:rPr>
              <a:t>재생 목록 제출을 포함</a:t>
            </a:r>
            <a:r>
              <a:rPr lang="en-US" altLang="ko-KR" sz="1150" dirty="0">
                <a:solidFill>
                  <a:schemeClr val="accent2"/>
                </a:solidFill>
                <a:latin typeface="Century Gothic"/>
                <a:ea typeface="Century Gothic"/>
                <a:cs typeface="Century Gothic"/>
                <a:sym typeface="Century Gothic"/>
              </a:rPr>
              <a:t>,</a:t>
            </a:r>
            <a:r>
              <a:rPr lang="ko-KR" altLang="en-US" sz="1150" dirty="0">
                <a:solidFill>
                  <a:schemeClr val="accent2"/>
                </a:solidFill>
                <a:latin typeface="Century Gothic"/>
                <a:ea typeface="Century Gothic"/>
                <a:cs typeface="Century Gothic"/>
                <a:sym typeface="Century Gothic"/>
              </a:rPr>
              <a:t> </a:t>
            </a:r>
            <a:r>
              <a:rPr lang="en-US" sz="115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 </a:t>
            </a:r>
            <a:r>
              <a:rPr lang="ko-KR" altLang="en-US" sz="115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온라인 프로그램</a:t>
            </a:r>
            <a:r>
              <a:rPr lang="ko-KR" altLang="en-US" sz="1150" dirty="0">
                <a:solidFill>
                  <a:schemeClr val="accent2"/>
                </a:solidFill>
                <a:latin typeface="Century Gothic"/>
                <a:ea typeface="Century Gothic"/>
                <a:cs typeface="Century Gothic"/>
                <a:sym typeface="Century Gothic"/>
              </a:rPr>
              <a:t>을 통한 </a:t>
            </a:r>
            <a:r>
              <a:rPr lang="ko-KR" altLang="en-US" sz="1150" b="1" dirty="0">
                <a:solidFill>
                  <a:schemeClr val="accent2"/>
                </a:solidFill>
                <a:latin typeface="Century Gothic"/>
                <a:ea typeface="Century Gothic"/>
                <a:cs typeface="Century Gothic"/>
                <a:sym typeface="Century Gothic"/>
              </a:rPr>
              <a:t>분기별 </a:t>
            </a:r>
            <a:r>
              <a:rPr lang="en-US" altLang="ko-KR" sz="1150" b="1" dirty="0">
                <a:solidFill>
                  <a:schemeClr val="accent2"/>
                </a:solidFill>
                <a:latin typeface="Century Gothic"/>
                <a:ea typeface="Century Gothic"/>
                <a:cs typeface="Century Gothic"/>
                <a:sym typeface="Century Gothic"/>
              </a:rPr>
              <a:t>2</a:t>
            </a:r>
            <a:r>
              <a:rPr lang="ko-KR" altLang="en-US" sz="1150" b="1" dirty="0">
                <a:solidFill>
                  <a:schemeClr val="accent2"/>
                </a:solidFill>
                <a:latin typeface="Century Gothic"/>
                <a:ea typeface="Century Gothic"/>
                <a:cs typeface="Century Gothic"/>
                <a:sym typeface="Century Gothic"/>
              </a:rPr>
              <a:t>번의 마케팅 활동</a:t>
            </a:r>
            <a:r>
              <a:rPr lang="ko-KR" altLang="en-US" sz="1150" dirty="0">
                <a:solidFill>
                  <a:schemeClr val="accent2"/>
                </a:solidFill>
                <a:latin typeface="Century Gothic"/>
                <a:ea typeface="Century Gothic"/>
                <a:cs typeface="Century Gothic"/>
                <a:sym typeface="Century Gothic"/>
              </a:rPr>
              <a:t> 호스팅 기회</a:t>
            </a:r>
            <a:endParaRPr sz="1150" dirty="0">
              <a:solidFill>
                <a:schemeClr val="accent2"/>
              </a:solidFill>
              <a:latin typeface="Century Gothic"/>
              <a:ea typeface="Century Gothic"/>
              <a:cs typeface="Century Gothic"/>
              <a:sym typeface="Century Gothic"/>
            </a:endParaRPr>
          </a:p>
          <a:p>
            <a:pPr marL="457200" lvl="0" indent="-301625" algn="l" rtl="0">
              <a:lnSpc>
                <a:spcPct val="115000"/>
              </a:lnSpc>
              <a:spcBef>
                <a:spcPts val="0"/>
              </a:spcBef>
              <a:spcAft>
                <a:spcPts val="0"/>
              </a:spcAft>
              <a:buClr>
                <a:schemeClr val="accent2"/>
              </a:buClr>
              <a:buSzPts val="1150"/>
              <a:buFont typeface="Century Gothic"/>
              <a:buChar char="➢"/>
            </a:pPr>
            <a:r>
              <a:rPr lang="en-US" sz="1150" u="sng" dirty="0" err="1">
                <a:solidFill>
                  <a:schemeClr val="hlink"/>
                </a:solidFill>
                <a:latin typeface="Century Gothic"/>
                <a:ea typeface="Century Gothic"/>
                <a:cs typeface="Century Gothic"/>
                <a:sym typeface="Century Gothic"/>
                <a:hlinkClick r:id="rId5"/>
              </a:rPr>
              <a:t>KubeCon</a:t>
            </a:r>
            <a:r>
              <a:rPr lang="en-US" sz="1150" u="sng" dirty="0">
                <a:solidFill>
                  <a:schemeClr val="hlink"/>
                </a:solidFill>
                <a:latin typeface="Century Gothic"/>
                <a:ea typeface="Century Gothic"/>
                <a:cs typeface="Century Gothic"/>
                <a:sym typeface="Century Gothic"/>
                <a:hlinkClick r:id="rId5"/>
              </a:rPr>
              <a:t> + </a:t>
            </a:r>
            <a:r>
              <a:rPr lang="en-US" sz="1150" u="sng" dirty="0" err="1">
                <a:solidFill>
                  <a:schemeClr val="hlink"/>
                </a:solidFill>
                <a:latin typeface="Century Gothic"/>
                <a:ea typeface="Century Gothic"/>
                <a:cs typeface="Century Gothic"/>
                <a:sym typeface="Century Gothic"/>
                <a:hlinkClick r:id="rId5"/>
              </a:rPr>
              <a:t>CloudNativeCon</a:t>
            </a:r>
            <a:r>
              <a:rPr lang="en-US"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및</a:t>
            </a:r>
            <a:r>
              <a:rPr lang="en-US" sz="1150" dirty="0">
                <a:solidFill>
                  <a:schemeClr val="accent2"/>
                </a:solidFill>
                <a:latin typeface="Century Gothic"/>
                <a:ea typeface="Century Gothic"/>
                <a:cs typeface="Century Gothic"/>
                <a:sym typeface="Century Gothic"/>
              </a:rPr>
              <a:t> </a:t>
            </a:r>
            <a:r>
              <a:rPr lang="en-US" sz="1150" u="sng" dirty="0">
                <a:solidFill>
                  <a:schemeClr val="hlink"/>
                </a:solidFill>
                <a:latin typeface="Century Gothic"/>
                <a:ea typeface="Century Gothic"/>
                <a:cs typeface="Century Gothic"/>
                <a:sym typeface="Century Gothic"/>
                <a:hlinkClick r:id="rId6"/>
              </a:rPr>
              <a:t>Linux Foundation</a:t>
            </a:r>
            <a:r>
              <a:rPr lang="en-US"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이벤트 후원에 대한 </a:t>
            </a:r>
            <a:r>
              <a:rPr lang="ko-KR" altLang="en-US" sz="1150" b="1" dirty="0">
                <a:solidFill>
                  <a:schemeClr val="accent2"/>
                </a:solidFill>
                <a:latin typeface="Century Gothic"/>
                <a:ea typeface="Century Gothic"/>
                <a:cs typeface="Century Gothic"/>
                <a:sym typeface="Century Gothic"/>
              </a:rPr>
              <a:t>할인</a:t>
            </a:r>
            <a:r>
              <a:rPr lang="ko-KR" altLang="en-US" sz="1150" dirty="0">
                <a:solidFill>
                  <a:schemeClr val="accent2"/>
                </a:solidFill>
                <a:latin typeface="Century Gothic"/>
                <a:ea typeface="Century Gothic"/>
                <a:cs typeface="Century Gothic"/>
                <a:sym typeface="Century Gothic"/>
              </a:rPr>
              <a:t>을 받으세요</a:t>
            </a:r>
            <a:r>
              <a:rPr lang="en-US" altLang="ko-KR" sz="1150" dirty="0">
                <a:solidFill>
                  <a:schemeClr val="accent2"/>
                </a:solidFill>
                <a:latin typeface="Century Gothic"/>
                <a:ea typeface="Century Gothic"/>
                <a:cs typeface="Century Gothic"/>
                <a:sym typeface="Century Gothic"/>
              </a:rPr>
              <a:t>.</a:t>
            </a:r>
            <a:endParaRPr sz="1150" dirty="0">
              <a:solidFill>
                <a:schemeClr val="accent2"/>
              </a:solidFill>
              <a:latin typeface="Century Gothic"/>
              <a:ea typeface="Century Gothic"/>
              <a:cs typeface="Century Gothic"/>
              <a:sym typeface="Century Gothic"/>
            </a:endParaRPr>
          </a:p>
          <a:p>
            <a:pPr marL="457200" lvl="0" indent="-301625" algn="l" rtl="0">
              <a:lnSpc>
                <a:spcPct val="115000"/>
              </a:lnSpc>
              <a:spcBef>
                <a:spcPts val="0"/>
              </a:spcBef>
              <a:spcAft>
                <a:spcPts val="0"/>
              </a:spcAft>
              <a:buClr>
                <a:schemeClr val="accent2"/>
              </a:buClr>
              <a:buSzPts val="1150"/>
              <a:buFont typeface="Century Gothic"/>
              <a:buChar char="➢"/>
            </a:pPr>
            <a:r>
              <a:rPr lang="en-US" sz="1150" b="1" dirty="0">
                <a:solidFill>
                  <a:schemeClr val="accent2"/>
                </a:solidFill>
                <a:latin typeface="Century Gothic"/>
                <a:ea typeface="Century Gothic"/>
                <a:cs typeface="Century Gothic"/>
                <a:sym typeface="Century Gothic"/>
              </a:rPr>
              <a:t>CNCF </a:t>
            </a:r>
            <a:r>
              <a:rPr lang="ko-KR" altLang="en-US" sz="1150" b="1" dirty="0">
                <a:solidFill>
                  <a:schemeClr val="accent2"/>
                </a:solidFill>
                <a:latin typeface="Century Gothic"/>
                <a:ea typeface="Century Gothic"/>
                <a:cs typeface="Century Gothic"/>
                <a:sym typeface="Century Gothic"/>
              </a:rPr>
              <a:t>및</a:t>
            </a:r>
            <a:r>
              <a:rPr lang="en-US" sz="1150" b="1" dirty="0">
                <a:solidFill>
                  <a:schemeClr val="accent2"/>
                </a:solidFill>
                <a:latin typeface="Century Gothic"/>
                <a:ea typeface="Century Gothic"/>
                <a:cs typeface="Century Gothic"/>
                <a:sym typeface="Century Gothic"/>
              </a:rPr>
              <a:t> LF </a:t>
            </a:r>
            <a:r>
              <a:rPr lang="ko-KR" altLang="en-US" sz="1150" b="1" dirty="0">
                <a:solidFill>
                  <a:schemeClr val="accent2"/>
                </a:solidFill>
                <a:latin typeface="Century Gothic"/>
                <a:ea typeface="Century Gothic"/>
                <a:cs typeface="Century Gothic"/>
                <a:sym typeface="Century Gothic"/>
              </a:rPr>
              <a:t>웹 사이트</a:t>
            </a:r>
            <a:r>
              <a:rPr lang="en-US"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와 마케팅 자료에 </a:t>
            </a:r>
            <a:r>
              <a:rPr lang="ko-KR" altLang="en-US" sz="1150" b="1" dirty="0">
                <a:solidFill>
                  <a:schemeClr val="accent2"/>
                </a:solidFill>
                <a:latin typeface="Century Gothic"/>
                <a:ea typeface="Century Gothic"/>
                <a:cs typeface="Century Gothic"/>
                <a:sym typeface="Century Gothic"/>
              </a:rPr>
              <a:t>로고를 표시</a:t>
            </a:r>
            <a:r>
              <a:rPr lang="ko-KR" altLang="en-US" sz="1150" dirty="0">
                <a:solidFill>
                  <a:schemeClr val="accent2"/>
                </a:solidFill>
                <a:latin typeface="Century Gothic"/>
                <a:ea typeface="Century Gothic"/>
                <a:cs typeface="Century Gothic"/>
                <a:sym typeface="Century Gothic"/>
              </a:rPr>
              <a:t>하여 재단에서 조직에 대한 지원을 보여주십시오</a:t>
            </a:r>
            <a:r>
              <a:rPr lang="en-US" altLang="ko-KR" sz="1150" dirty="0">
                <a:solidFill>
                  <a:schemeClr val="accent2"/>
                </a:solidFill>
                <a:latin typeface="Century Gothic"/>
                <a:ea typeface="Century Gothic"/>
                <a:cs typeface="Century Gothic"/>
                <a:sym typeface="Century Gothic"/>
              </a:rPr>
              <a:t>.</a:t>
            </a:r>
            <a:endParaRPr sz="1150" dirty="0">
              <a:solidFill>
                <a:schemeClr val="accent2"/>
              </a:solidFill>
              <a:latin typeface="Century Gothic"/>
              <a:ea typeface="Century Gothic"/>
              <a:cs typeface="Century Gothic"/>
              <a:sym typeface="Century Gothic"/>
            </a:endParaRPr>
          </a:p>
          <a:p>
            <a:pPr marL="457200" lvl="0" indent="-301625" algn="l" rtl="0">
              <a:lnSpc>
                <a:spcPct val="115000"/>
              </a:lnSpc>
              <a:spcBef>
                <a:spcPts val="0"/>
              </a:spcBef>
              <a:spcAft>
                <a:spcPts val="0"/>
              </a:spcAft>
              <a:buClr>
                <a:schemeClr val="accent2"/>
              </a:buClr>
              <a:buSzPts val="1150"/>
              <a:buFont typeface="Century Gothic"/>
              <a:buChar char="➢"/>
            </a:pPr>
            <a:r>
              <a:rPr lang="ko-KR" altLang="en-US" sz="1150" dirty="0">
                <a:solidFill>
                  <a:schemeClr val="accent2"/>
                </a:solidFill>
                <a:latin typeface="Century Gothic"/>
                <a:ea typeface="Century Gothic"/>
                <a:cs typeface="Century Gothic"/>
                <a:sym typeface="Century Gothic"/>
              </a:rPr>
              <a:t>리눅스 재단에서</a:t>
            </a:r>
            <a:r>
              <a:rPr lang="en-US" sz="1150" dirty="0">
                <a:solidFill>
                  <a:schemeClr val="accent2"/>
                </a:solidFill>
                <a:latin typeface="Century Gothic"/>
                <a:ea typeface="Century Gothic"/>
                <a:cs typeface="Century Gothic"/>
                <a:sym typeface="Century Gothic"/>
              </a:rPr>
              <a:t> </a:t>
            </a:r>
            <a:r>
              <a:rPr lang="ko-KR" altLang="en-US" sz="1150" b="1" dirty="0">
                <a:solidFill>
                  <a:schemeClr val="accent2"/>
                </a:solidFill>
                <a:latin typeface="Century Gothic"/>
                <a:ea typeface="Century Gothic"/>
                <a:cs typeface="Century Gothic"/>
                <a:sym typeface="Century Gothic"/>
              </a:rPr>
              <a:t>초대 전용</a:t>
            </a:r>
            <a:r>
              <a:rPr lang="ko-KR" altLang="en-US" sz="1150" dirty="0">
                <a:solidFill>
                  <a:schemeClr val="accent2"/>
                </a:solidFill>
                <a:latin typeface="Century Gothic"/>
                <a:ea typeface="Century Gothic"/>
                <a:cs typeface="Century Gothic"/>
                <a:sym typeface="Century Gothic"/>
              </a:rPr>
              <a:t>으로 개최하는</a:t>
            </a:r>
            <a:r>
              <a:rPr lang="en-US" sz="1150" b="1" dirty="0">
                <a:solidFill>
                  <a:schemeClr val="accent2"/>
                </a:solidFill>
                <a:latin typeface="Century Gothic"/>
                <a:ea typeface="Century Gothic"/>
                <a:cs typeface="Century Gothic"/>
                <a:sym typeface="Century Gothic"/>
              </a:rPr>
              <a:t> </a:t>
            </a:r>
            <a:r>
              <a:rPr lang="ko-KR" altLang="en-US" sz="1150" b="1" dirty="0">
                <a:solidFill>
                  <a:schemeClr val="accent2"/>
                </a:solidFill>
                <a:latin typeface="Century Gothic"/>
                <a:ea typeface="Century Gothic"/>
                <a:cs typeface="Century Gothic"/>
                <a:sym typeface="Century Gothic"/>
              </a:rPr>
              <a:t>리눅스 재단 회원 </a:t>
            </a:r>
            <a:r>
              <a:rPr lang="ko-KR" altLang="en-US" sz="1150" b="1" dirty="0" err="1">
                <a:solidFill>
                  <a:schemeClr val="accent2"/>
                </a:solidFill>
                <a:latin typeface="Century Gothic"/>
                <a:ea typeface="Century Gothic"/>
                <a:cs typeface="Century Gothic"/>
                <a:sym typeface="Century Gothic"/>
              </a:rPr>
              <a:t>서밋</a:t>
            </a:r>
            <a:r>
              <a:rPr lang="ko-KR" altLang="en-US" sz="1150" b="1" dirty="0">
                <a:solidFill>
                  <a:schemeClr val="accent2"/>
                </a:solidFill>
                <a:latin typeface="Century Gothic"/>
                <a:ea typeface="Century Gothic"/>
                <a:cs typeface="Century Gothic"/>
                <a:sym typeface="Century Gothic"/>
              </a:rPr>
              <a:t> </a:t>
            </a:r>
            <a:r>
              <a:rPr lang="en-US" sz="600" b="1" dirty="0">
                <a:solidFill>
                  <a:schemeClr val="accent2"/>
                </a:solidFill>
                <a:latin typeface="Century Gothic"/>
                <a:ea typeface="Century Gothic"/>
                <a:cs typeface="Century Gothic"/>
                <a:sym typeface="Century Gothic"/>
              </a:rPr>
              <a:t>Linux Foundation Member Summit</a:t>
            </a:r>
            <a:r>
              <a:rPr lang="en-US" sz="60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및</a:t>
            </a:r>
            <a:r>
              <a:rPr lang="en-US" sz="1150" dirty="0">
                <a:solidFill>
                  <a:schemeClr val="accent2"/>
                </a:solidFill>
                <a:latin typeface="Century Gothic"/>
                <a:ea typeface="Century Gothic"/>
                <a:cs typeface="Century Gothic"/>
                <a:sym typeface="Century Gothic"/>
              </a:rPr>
              <a:t> </a:t>
            </a:r>
            <a:r>
              <a:rPr lang="ko-KR" altLang="en-US" sz="1150" b="1" dirty="0">
                <a:solidFill>
                  <a:schemeClr val="accent2"/>
                </a:solidFill>
                <a:latin typeface="Century Gothic"/>
                <a:ea typeface="Century Gothic"/>
                <a:cs typeface="Century Gothic"/>
                <a:sym typeface="Century Gothic"/>
              </a:rPr>
              <a:t>리눅스 재단 법률 </a:t>
            </a:r>
            <a:r>
              <a:rPr lang="ko-KR" altLang="en-US" sz="1150" b="1" dirty="0" err="1">
                <a:solidFill>
                  <a:schemeClr val="accent2"/>
                </a:solidFill>
                <a:latin typeface="Century Gothic"/>
                <a:ea typeface="Century Gothic"/>
                <a:cs typeface="Century Gothic"/>
                <a:sym typeface="Century Gothic"/>
              </a:rPr>
              <a:t>서밋</a:t>
            </a:r>
            <a:r>
              <a:rPr lang="ko-KR" altLang="en-US" sz="1150" b="1" dirty="0">
                <a:solidFill>
                  <a:schemeClr val="accent2"/>
                </a:solidFill>
                <a:latin typeface="Century Gothic"/>
                <a:ea typeface="Century Gothic"/>
                <a:cs typeface="Century Gothic"/>
                <a:sym typeface="Century Gothic"/>
              </a:rPr>
              <a:t> </a:t>
            </a:r>
            <a:r>
              <a:rPr lang="en-US" altLang="ko-KR" sz="600" b="1" dirty="0">
                <a:solidFill>
                  <a:schemeClr val="accent2"/>
                </a:solidFill>
                <a:latin typeface="Century Gothic"/>
                <a:ea typeface="Century Gothic"/>
                <a:cs typeface="Century Gothic"/>
                <a:sym typeface="Century Gothic"/>
              </a:rPr>
              <a:t>Linux </a:t>
            </a:r>
            <a:r>
              <a:rPr lang="en-US" sz="600" b="1" dirty="0">
                <a:solidFill>
                  <a:schemeClr val="accent2"/>
                </a:solidFill>
                <a:latin typeface="Century Gothic"/>
                <a:ea typeface="Century Gothic"/>
                <a:cs typeface="Century Gothic"/>
                <a:sym typeface="Century Gothic"/>
              </a:rPr>
              <a:t>Foundation Legal Summit</a:t>
            </a:r>
            <a:r>
              <a:rPr lang="en-US" sz="1150" b="1"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에</a:t>
            </a:r>
            <a:r>
              <a:rPr lang="en-US"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대한 회사 별 </a:t>
            </a:r>
            <a:r>
              <a:rPr lang="en-US" altLang="ko-KR" sz="1150" dirty="0">
                <a:solidFill>
                  <a:schemeClr val="accent2"/>
                </a:solidFill>
                <a:latin typeface="Century Gothic"/>
                <a:ea typeface="Century Gothic"/>
                <a:cs typeface="Century Gothic"/>
                <a:sym typeface="Century Gothic"/>
              </a:rPr>
              <a:t>1</a:t>
            </a:r>
            <a:r>
              <a:rPr lang="ko-KR" altLang="en-US" sz="1150" dirty="0">
                <a:solidFill>
                  <a:schemeClr val="accent2"/>
                </a:solidFill>
                <a:latin typeface="Century Gothic"/>
                <a:ea typeface="Century Gothic"/>
                <a:cs typeface="Century Gothic"/>
                <a:sym typeface="Century Gothic"/>
              </a:rPr>
              <a:t>명 개인 액세스</a:t>
            </a:r>
            <a:endParaRPr sz="1150" dirty="0">
              <a:solidFill>
                <a:schemeClr val="accent2"/>
              </a:solidFill>
              <a:latin typeface="Century Gothic"/>
              <a:ea typeface="Century Gothic"/>
              <a:cs typeface="Century Gothic"/>
              <a:sym typeface="Century Gothic"/>
            </a:endParaRPr>
          </a:p>
          <a:p>
            <a:pPr marL="457200" lvl="0" indent="-301625" algn="l" rtl="0">
              <a:lnSpc>
                <a:spcPct val="115000"/>
              </a:lnSpc>
              <a:spcBef>
                <a:spcPts val="0"/>
              </a:spcBef>
              <a:spcAft>
                <a:spcPts val="0"/>
              </a:spcAft>
              <a:buClr>
                <a:schemeClr val="accent2"/>
              </a:buClr>
              <a:buSzPts val="1150"/>
              <a:buFont typeface="Century Gothic"/>
              <a:buChar char="➢"/>
            </a:pPr>
            <a:r>
              <a:rPr lang="ko-KR" altLang="en-US" sz="1150" dirty="0">
                <a:solidFill>
                  <a:schemeClr val="accent2"/>
                </a:solidFill>
                <a:latin typeface="Century Gothic"/>
                <a:ea typeface="Century Gothic"/>
                <a:cs typeface="Century Gothic"/>
                <a:sym typeface="Century Gothic"/>
              </a:rPr>
              <a:t>분기별로 개최하는 </a:t>
            </a:r>
            <a:r>
              <a:rPr lang="en-US" altLang="ko-KR" sz="1150" dirty="0">
                <a:solidFill>
                  <a:schemeClr val="accent2"/>
                </a:solidFill>
                <a:latin typeface="Century Gothic"/>
                <a:ea typeface="Century Gothic"/>
                <a:cs typeface="Century Gothic"/>
                <a:sym typeface="Century Gothic"/>
              </a:rPr>
              <a:t>CNCF </a:t>
            </a:r>
            <a:r>
              <a:rPr lang="ko-KR" altLang="en-US" sz="1150" dirty="0">
                <a:solidFill>
                  <a:schemeClr val="accent2"/>
                </a:solidFill>
                <a:latin typeface="Century Gothic"/>
                <a:ea typeface="Century Gothic"/>
                <a:cs typeface="Century Gothic"/>
                <a:sym typeface="Century Gothic"/>
              </a:rPr>
              <a:t>및 </a:t>
            </a:r>
            <a:r>
              <a:rPr lang="en-US" altLang="ko-KR" sz="1150" dirty="0">
                <a:solidFill>
                  <a:schemeClr val="accent2"/>
                </a:solidFill>
                <a:latin typeface="Century Gothic"/>
                <a:ea typeface="Century Gothic"/>
                <a:cs typeface="Century Gothic"/>
                <a:sym typeface="Century Gothic"/>
              </a:rPr>
              <a:t>LF </a:t>
            </a:r>
            <a:r>
              <a:rPr lang="ko-KR" altLang="en-US" sz="1150" dirty="0">
                <a:solidFill>
                  <a:schemeClr val="accent2"/>
                </a:solidFill>
                <a:latin typeface="Century Gothic"/>
                <a:ea typeface="Century Gothic"/>
                <a:cs typeface="Century Gothic"/>
                <a:sym typeface="Century Gothic"/>
              </a:rPr>
              <a:t>실버 </a:t>
            </a:r>
            <a:r>
              <a:rPr lang="ko-KR" altLang="en-US" sz="1150" b="1" dirty="0">
                <a:solidFill>
                  <a:schemeClr val="accent2"/>
                </a:solidFill>
                <a:latin typeface="Century Gothic"/>
                <a:ea typeface="Century Gothic"/>
                <a:cs typeface="Century Gothic"/>
                <a:sym typeface="Century Gothic"/>
              </a:rPr>
              <a:t>새 회원 발표</a:t>
            </a:r>
            <a:r>
              <a:rPr lang="ko-KR" altLang="en-US" sz="1150" dirty="0">
                <a:solidFill>
                  <a:schemeClr val="accent2"/>
                </a:solidFill>
                <a:latin typeface="Century Gothic"/>
                <a:ea typeface="Century Gothic"/>
                <a:cs typeface="Century Gothic"/>
                <a:sym typeface="Century Gothic"/>
              </a:rPr>
              <a:t>에 여러분 조직을 소개하십시오</a:t>
            </a:r>
            <a:r>
              <a:rPr lang="en-US" altLang="ko-KR" sz="1150" dirty="0">
                <a:solidFill>
                  <a:schemeClr val="accent2"/>
                </a:solidFill>
                <a:latin typeface="Century Gothic"/>
                <a:ea typeface="Century Gothic"/>
                <a:cs typeface="Century Gothic"/>
                <a:sym typeface="Century Gothic"/>
              </a:rPr>
              <a:t>.</a:t>
            </a:r>
            <a:endParaRPr sz="1150" dirty="0">
              <a:solidFill>
                <a:schemeClr val="accent2"/>
              </a:solidFill>
              <a:latin typeface="Century Gothic"/>
              <a:ea typeface="Century Gothic"/>
              <a:cs typeface="Century Gothic"/>
              <a:sym typeface="Century Gothic"/>
            </a:endParaRPr>
          </a:p>
          <a:p>
            <a:pPr marL="457200" lvl="0" indent="-301625" algn="l" rtl="0">
              <a:lnSpc>
                <a:spcPct val="115000"/>
              </a:lnSpc>
              <a:spcBef>
                <a:spcPts val="0"/>
              </a:spcBef>
              <a:spcAft>
                <a:spcPts val="0"/>
              </a:spcAft>
              <a:buClr>
                <a:schemeClr val="accent2"/>
              </a:buClr>
              <a:buSzPts val="1150"/>
              <a:buFont typeface="Century Gothic"/>
              <a:buChar char="➢"/>
            </a:pPr>
            <a:r>
              <a:rPr lang="en-US" sz="1150" dirty="0">
                <a:solidFill>
                  <a:schemeClr val="accent2"/>
                </a:solidFill>
                <a:latin typeface="Century Gothic"/>
                <a:ea typeface="Century Gothic"/>
                <a:cs typeface="Century Gothic"/>
                <a:sym typeface="Century Gothic"/>
              </a:rPr>
              <a:t>e</a:t>
            </a:r>
            <a:r>
              <a:rPr lang="ko-KR" altLang="en-US" sz="1150" dirty="0">
                <a:solidFill>
                  <a:schemeClr val="accent2"/>
                </a:solidFill>
                <a:latin typeface="Century Gothic"/>
                <a:ea typeface="Century Gothic"/>
                <a:cs typeface="Century Gothic"/>
                <a:sym typeface="Century Gothic"/>
              </a:rPr>
              <a:t>러닝</a:t>
            </a:r>
            <a:r>
              <a:rPr lang="en-US"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인증 시험</a:t>
            </a:r>
            <a:r>
              <a:rPr lang="en-US" altLang="ko-KR"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또는 </a:t>
            </a:r>
            <a:r>
              <a:rPr lang="en-US" altLang="ko-KR" sz="1150" dirty="0">
                <a:solidFill>
                  <a:schemeClr val="accent2"/>
                </a:solidFill>
                <a:latin typeface="Century Gothic"/>
                <a:ea typeface="Century Gothic"/>
                <a:cs typeface="Century Gothic"/>
                <a:sym typeface="Century Gothic"/>
              </a:rPr>
              <a:t>e</a:t>
            </a:r>
            <a:r>
              <a:rPr lang="ko-KR" altLang="en-US" sz="1150" dirty="0">
                <a:solidFill>
                  <a:schemeClr val="accent2"/>
                </a:solidFill>
                <a:latin typeface="Century Gothic"/>
                <a:ea typeface="Century Gothic"/>
                <a:cs typeface="Century Gothic"/>
                <a:sym typeface="Century Gothic"/>
              </a:rPr>
              <a:t>러닝</a:t>
            </a:r>
            <a:r>
              <a:rPr lang="en-US" altLang="ko-KR" sz="1150" dirty="0">
                <a:solidFill>
                  <a:schemeClr val="accent2"/>
                </a:solidFill>
                <a:latin typeface="Century Gothic"/>
                <a:ea typeface="Century Gothic"/>
                <a:cs typeface="Century Gothic"/>
                <a:sym typeface="Century Gothic"/>
              </a:rPr>
              <a:t>/</a:t>
            </a:r>
            <a:r>
              <a:rPr lang="ko-KR" altLang="en-US" sz="1150" dirty="0">
                <a:solidFill>
                  <a:schemeClr val="accent2"/>
                </a:solidFill>
                <a:latin typeface="Century Gothic"/>
                <a:ea typeface="Century Gothic"/>
                <a:cs typeface="Century Gothic"/>
                <a:sym typeface="Century Gothic"/>
              </a:rPr>
              <a:t>시험 번들에 대한 </a:t>
            </a:r>
            <a:r>
              <a:rPr lang="en-US" altLang="ko-KR" sz="1150" b="1" dirty="0">
                <a:solidFill>
                  <a:schemeClr val="accent2"/>
                </a:solidFill>
                <a:latin typeface="Century Gothic"/>
                <a:ea typeface="Century Gothic"/>
                <a:cs typeface="Century Gothic"/>
                <a:sym typeface="Century Gothic"/>
              </a:rPr>
              <a:t>10</a:t>
            </a:r>
            <a:r>
              <a:rPr lang="ko-KR" altLang="en-US" sz="1150" b="1" dirty="0">
                <a:solidFill>
                  <a:schemeClr val="accent2"/>
                </a:solidFill>
                <a:latin typeface="Century Gothic"/>
                <a:ea typeface="Century Gothic"/>
                <a:cs typeface="Century Gothic"/>
                <a:sym typeface="Century Gothic"/>
              </a:rPr>
              <a:t>개 쿠폰 코드</a:t>
            </a:r>
            <a:r>
              <a:rPr lang="en-US" altLang="ko-KR" sz="1150" dirty="0">
                <a:solidFill>
                  <a:schemeClr val="accent2"/>
                </a:solidFill>
                <a:latin typeface="Century Gothic"/>
                <a:ea typeface="Century Gothic"/>
                <a:cs typeface="Century Gothic"/>
                <a:sym typeface="Century Gothic"/>
              </a:rPr>
              <a:t>. </a:t>
            </a:r>
            <a:r>
              <a:rPr lang="ko-KR" altLang="en-US" sz="1150" dirty="0">
                <a:solidFill>
                  <a:schemeClr val="accent2"/>
                </a:solidFill>
                <a:latin typeface="Century Gothic"/>
                <a:ea typeface="Century Gothic"/>
                <a:cs typeface="Century Gothic"/>
                <a:sym typeface="Century Gothic"/>
              </a:rPr>
              <a:t>추가 조건이 적용됩니다</a:t>
            </a:r>
            <a:r>
              <a:rPr lang="en-US" altLang="ko-KR" sz="1150" dirty="0">
                <a:solidFill>
                  <a:schemeClr val="accent2"/>
                </a:solidFill>
                <a:latin typeface="Century Gothic"/>
                <a:ea typeface="Century Gothic"/>
                <a:cs typeface="Century Gothic"/>
                <a:sym typeface="Century Gothic"/>
              </a:rPr>
              <a:t>.</a:t>
            </a:r>
            <a:endParaRPr sz="1150" dirty="0">
              <a:solidFill>
                <a:schemeClr val="accent2"/>
              </a:solidFill>
              <a:latin typeface="Century Gothic"/>
              <a:ea typeface="Century Gothic"/>
              <a:cs typeface="Century Gothic"/>
              <a:sym typeface="Century Gothic"/>
            </a:endParaRPr>
          </a:p>
          <a:p>
            <a:pPr marL="457200" lvl="0" indent="-301625" algn="l" rtl="0">
              <a:lnSpc>
                <a:spcPct val="115000"/>
              </a:lnSpc>
              <a:spcBef>
                <a:spcPts val="0"/>
              </a:spcBef>
              <a:spcAft>
                <a:spcPts val="0"/>
              </a:spcAft>
              <a:buClr>
                <a:schemeClr val="accent2"/>
              </a:buClr>
              <a:buSzPts val="1150"/>
              <a:buFont typeface="Century Gothic"/>
              <a:buChar char="➢"/>
            </a:pPr>
            <a:r>
              <a:rPr lang="en-US" sz="1150" dirty="0">
                <a:solidFill>
                  <a:schemeClr val="accent2"/>
                </a:solidFill>
                <a:latin typeface="Century Gothic"/>
                <a:ea typeface="Century Gothic"/>
                <a:cs typeface="Century Gothic"/>
                <a:sym typeface="Century Gothic"/>
              </a:rPr>
              <a:t>events.linuxfoundation.org </a:t>
            </a:r>
            <a:r>
              <a:rPr lang="ko-KR" altLang="en-US" sz="1150" dirty="0">
                <a:solidFill>
                  <a:schemeClr val="accent2"/>
                </a:solidFill>
                <a:latin typeface="Century Gothic"/>
                <a:ea typeface="Century Gothic"/>
                <a:cs typeface="Century Gothic"/>
                <a:sym typeface="Century Gothic"/>
              </a:rPr>
              <a:t>커뮤니티 이벤트 캘린더에 여러분 회사의 이벤트를 소개하십시오</a:t>
            </a:r>
            <a:r>
              <a:rPr lang="en-US" altLang="ko-KR" sz="1150" dirty="0">
                <a:solidFill>
                  <a:schemeClr val="accent2"/>
                </a:solidFill>
                <a:latin typeface="Century Gothic"/>
                <a:ea typeface="Century Gothic"/>
                <a:cs typeface="Century Gothic"/>
                <a:sym typeface="Century Gothic"/>
              </a:rPr>
              <a:t>:</a:t>
            </a:r>
            <a:r>
              <a:rPr lang="en-US" sz="1150" dirty="0">
                <a:solidFill>
                  <a:schemeClr val="accent2"/>
                </a:solidFill>
                <a:latin typeface="Century Gothic"/>
                <a:ea typeface="Century Gothic"/>
                <a:cs typeface="Century Gothic"/>
                <a:sym typeface="Century Gothic"/>
              </a:rPr>
              <a:t> </a:t>
            </a:r>
            <a:r>
              <a:rPr lang="en-US" sz="1150" u="sng" dirty="0">
                <a:solidFill>
                  <a:schemeClr val="hlink"/>
                </a:solidFill>
                <a:latin typeface="Century Gothic"/>
                <a:ea typeface="Century Gothic"/>
                <a:cs typeface="Century Gothic"/>
                <a:sym typeface="Century Gothic"/>
                <a:hlinkClick r:id="rId7"/>
              </a:rPr>
              <a:t>https://events.linuxfoundation.org/about/community/</a:t>
            </a:r>
            <a:endParaRPr sz="1150" dirty="0">
              <a:solidFill>
                <a:schemeClr val="dk1"/>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010" name="Google Shape;1010;p54"/>
          <p:cNvSpPr txBox="1"/>
          <p:nvPr/>
        </p:nvSpPr>
        <p:spPr>
          <a:xfrm>
            <a:off x="1122025" y="754900"/>
            <a:ext cx="7712100" cy="82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KR" altLang="en-US" sz="1200" b="1" dirty="0">
                <a:solidFill>
                  <a:schemeClr val="accent1"/>
                </a:solidFill>
                <a:latin typeface="Century Gothic"/>
                <a:ea typeface="Century Gothic"/>
                <a:cs typeface="Century Gothic"/>
                <a:sym typeface="Century Gothic"/>
              </a:rPr>
              <a:t>실버 레벨 멤버십은 </a:t>
            </a:r>
            <a:r>
              <a:rPr lang="en-US" altLang="ko-KR" sz="1200" b="1" dirty="0">
                <a:solidFill>
                  <a:schemeClr val="accent1"/>
                </a:solidFill>
                <a:latin typeface="Century Gothic"/>
                <a:ea typeface="Century Gothic"/>
                <a:cs typeface="Century Gothic"/>
                <a:sym typeface="Century Gothic"/>
              </a:rPr>
              <a:t>CNCF</a:t>
            </a:r>
            <a:r>
              <a:rPr lang="ko-KR" altLang="en-US" sz="1200" b="1" dirty="0">
                <a:solidFill>
                  <a:schemeClr val="accent1"/>
                </a:solidFill>
                <a:latin typeface="Century Gothic"/>
                <a:ea typeface="Century Gothic"/>
                <a:cs typeface="Century Gothic"/>
                <a:sym typeface="Century Gothic"/>
              </a:rPr>
              <a:t>에 대한 지원을 입증하고 </a:t>
            </a:r>
            <a:r>
              <a:rPr lang="en-US" altLang="ko-KR" sz="1200" b="1" dirty="0">
                <a:solidFill>
                  <a:schemeClr val="accent1"/>
                </a:solidFill>
                <a:latin typeface="Century Gothic"/>
                <a:ea typeface="Century Gothic"/>
                <a:cs typeface="Century Gothic"/>
                <a:sym typeface="Century Gothic"/>
              </a:rPr>
              <a:t>CNCF </a:t>
            </a:r>
            <a:r>
              <a:rPr lang="ko-KR" altLang="en-US" sz="1200" b="1" dirty="0">
                <a:solidFill>
                  <a:schemeClr val="accent1"/>
                </a:solidFill>
                <a:latin typeface="Century Gothic"/>
                <a:ea typeface="Century Gothic"/>
                <a:cs typeface="Century Gothic"/>
                <a:sym typeface="Century Gothic"/>
              </a:rPr>
              <a:t>에코시스템을 성장시키고자 하는 조직을 위한 것입니다</a:t>
            </a:r>
            <a:r>
              <a:rPr lang="en-US" altLang="ko-KR" sz="1200" b="1" dirty="0">
                <a:solidFill>
                  <a:schemeClr val="accent1"/>
                </a:solidFill>
                <a:latin typeface="Century Gothic"/>
                <a:ea typeface="Century Gothic"/>
                <a:cs typeface="Century Gothic"/>
                <a:sym typeface="Century Gothic"/>
              </a:rPr>
              <a:t>. </a:t>
            </a:r>
            <a:r>
              <a:rPr lang="ko-KR" altLang="en-US" sz="1200" b="1" dirty="0">
                <a:solidFill>
                  <a:schemeClr val="accent1"/>
                </a:solidFill>
                <a:latin typeface="Century Gothic"/>
                <a:ea typeface="Century Gothic"/>
                <a:cs typeface="Century Gothic"/>
                <a:sym typeface="Century Gothic"/>
              </a:rPr>
              <a:t>우리는 조직이 실버 레벨에서 </a:t>
            </a:r>
            <a:r>
              <a:rPr lang="en-US" altLang="ko-KR" sz="1200" b="1" dirty="0">
                <a:solidFill>
                  <a:schemeClr val="accent1"/>
                </a:solidFill>
                <a:latin typeface="Century Gothic"/>
                <a:ea typeface="Century Gothic"/>
                <a:cs typeface="Century Gothic"/>
                <a:sym typeface="Century Gothic"/>
              </a:rPr>
              <a:t>CNCF</a:t>
            </a:r>
            <a:r>
              <a:rPr lang="ko-KR" altLang="en-US" sz="1200" b="1" dirty="0">
                <a:solidFill>
                  <a:schemeClr val="accent1"/>
                </a:solidFill>
                <a:latin typeface="Century Gothic"/>
                <a:ea typeface="Century Gothic"/>
                <a:cs typeface="Century Gothic"/>
                <a:sym typeface="Century Gothic"/>
              </a:rPr>
              <a:t>와의 파트너십을 시작으로 커뮤니티에 기여하는 것을 시작하기를 권장합니다</a:t>
            </a:r>
            <a:r>
              <a:rPr lang="en-US" altLang="ko-KR" sz="1200" b="1" dirty="0">
                <a:solidFill>
                  <a:schemeClr val="accent1"/>
                </a:solidFill>
                <a:latin typeface="Century Gothic"/>
                <a:ea typeface="Century Gothic"/>
                <a:cs typeface="Century Gothic"/>
                <a:sym typeface="Century Gothic"/>
              </a:rPr>
              <a:t>.</a:t>
            </a:r>
            <a:endParaRPr dirty="0"/>
          </a:p>
        </p:txBody>
      </p:sp>
      <p:pic>
        <p:nvPicPr>
          <p:cNvPr id="1011" name="Google Shape;1011;p54"/>
          <p:cNvPicPr preferRelativeResize="0"/>
          <p:nvPr/>
        </p:nvPicPr>
        <p:blipFill>
          <a:blip r:embed="rId8">
            <a:alphaModFix/>
          </a:blip>
          <a:stretch>
            <a:fillRect/>
          </a:stretch>
        </p:blipFill>
        <p:spPr>
          <a:xfrm>
            <a:off x="402150" y="754900"/>
            <a:ext cx="618175" cy="7679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55"/>
          <p:cNvSpPr/>
          <p:nvPr/>
        </p:nvSpPr>
        <p:spPr>
          <a:xfrm>
            <a:off x="309975" y="2024300"/>
            <a:ext cx="8629800" cy="2985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017" name="Google Shape;1017;p55"/>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ko-KR" altLang="en-US" dirty="0"/>
              <a:t>골드 멤버십 </a:t>
            </a:r>
            <a:r>
              <a:rPr lang="en-US" sz="1400" dirty="0"/>
              <a:t>Gold Membership</a:t>
            </a:r>
            <a:endParaRPr sz="1400" i="0" u="none" strike="noStrike" cap="none" dirty="0"/>
          </a:p>
        </p:txBody>
      </p:sp>
      <p:sp>
        <p:nvSpPr>
          <p:cNvPr id="1018" name="Google Shape;1018;p55"/>
          <p:cNvSpPr/>
          <p:nvPr/>
        </p:nvSpPr>
        <p:spPr>
          <a:xfrm>
            <a:off x="309825" y="1708575"/>
            <a:ext cx="8629800" cy="3045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KR" altLang="en-US" sz="1500" b="1" dirty="0">
                <a:solidFill>
                  <a:srgbClr val="FFFFFF"/>
                </a:solidFill>
                <a:latin typeface="Century Gothic"/>
                <a:ea typeface="Century Gothic"/>
                <a:cs typeface="Century Gothic"/>
                <a:sym typeface="Century Gothic"/>
              </a:rPr>
              <a:t>골드 회원은 다음을 수행할 수 있습니다</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019" name="Google Shape;1019;p55"/>
          <p:cNvSpPr txBox="1"/>
          <p:nvPr/>
        </p:nvSpPr>
        <p:spPr>
          <a:xfrm>
            <a:off x="309975" y="2024200"/>
            <a:ext cx="8396400" cy="29856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ko-KR" altLang="en-US" sz="1000" dirty="0">
                <a:solidFill>
                  <a:schemeClr val="accent2"/>
                </a:solidFill>
                <a:latin typeface="Century Gothic"/>
                <a:ea typeface="Century Gothic"/>
                <a:cs typeface="Century Gothic"/>
                <a:sym typeface="Century Gothic"/>
              </a:rPr>
              <a:t>실버 레벨에 포함된 모든 혜택을 누리십시오</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추가로</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다음과 같습니다</a:t>
            </a:r>
            <a:r>
              <a:rPr lang="en-US" altLang="ko-KR" sz="1000" dirty="0">
                <a:solidFill>
                  <a:schemeClr val="accent2"/>
                </a:solidFill>
                <a:latin typeface="Century Gothic"/>
                <a:ea typeface="Century Gothic"/>
                <a:cs typeface="Century Gothic"/>
                <a:sym typeface="Century Gothic"/>
              </a:rPr>
              <a:t>.</a:t>
            </a:r>
            <a:endParaRPr sz="1000" dirty="0">
              <a:solidFill>
                <a:schemeClr val="accent2"/>
              </a:solidFill>
              <a:latin typeface="Century Gothic"/>
              <a:ea typeface="Century Gothic"/>
              <a:cs typeface="Century Gothic"/>
              <a:sym typeface="Century Gothic"/>
            </a:endParaRPr>
          </a:p>
          <a:p>
            <a:pPr marL="457200" lvl="0" indent="-292100" algn="l" rtl="0">
              <a:lnSpc>
                <a:spcPct val="125000"/>
              </a:lnSpc>
              <a:spcBef>
                <a:spcPts val="0"/>
              </a:spcBef>
              <a:spcAft>
                <a:spcPts val="0"/>
              </a:spcAft>
              <a:buClr>
                <a:schemeClr val="accent2"/>
              </a:buClr>
              <a:buSzPts val="1000"/>
              <a:buFont typeface="Century Gothic"/>
              <a:buChar char="➢"/>
            </a:pPr>
            <a:r>
              <a:rPr lang="ko-KR" altLang="en-US" sz="1000" b="1" dirty="0">
                <a:solidFill>
                  <a:schemeClr val="accent2"/>
                </a:solidFill>
                <a:latin typeface="Century Gothic"/>
                <a:ea typeface="Century Gothic"/>
                <a:cs typeface="Century Gothic"/>
                <a:sym typeface="Century Gothic"/>
              </a:rPr>
              <a:t>다른 골드 회원</a:t>
            </a:r>
            <a:r>
              <a:rPr lang="ko-KR" altLang="en-US" sz="1000" dirty="0">
                <a:solidFill>
                  <a:schemeClr val="accent2"/>
                </a:solidFill>
                <a:latin typeface="Century Gothic"/>
                <a:ea typeface="Century Gothic"/>
                <a:cs typeface="Century Gothic"/>
                <a:sym typeface="Century Gothic"/>
              </a:rPr>
              <a:t>들 사이에서 개최하는 </a:t>
            </a:r>
            <a:r>
              <a:rPr lang="ko-KR" altLang="en-US" sz="1000" b="1" dirty="0">
                <a:solidFill>
                  <a:schemeClr val="accent2"/>
                </a:solidFill>
                <a:latin typeface="Century Gothic"/>
                <a:ea typeface="Century Gothic"/>
                <a:cs typeface="Century Gothic"/>
                <a:sym typeface="Century Gothic"/>
              </a:rPr>
              <a:t>선거에 참여</a:t>
            </a:r>
            <a:r>
              <a:rPr lang="ko-KR" altLang="en-US" sz="1000" dirty="0">
                <a:solidFill>
                  <a:schemeClr val="accent2"/>
                </a:solidFill>
                <a:latin typeface="Century Gothic"/>
                <a:ea typeface="Century Gothic"/>
                <a:cs typeface="Century Gothic"/>
                <a:sym typeface="Century Gothic"/>
              </a:rPr>
              <a:t>하여 </a:t>
            </a:r>
            <a:r>
              <a:rPr lang="en-US" sz="1000" b="1" dirty="0">
                <a:solidFill>
                  <a:schemeClr val="accent2"/>
                </a:solidFill>
                <a:latin typeface="Century Gothic"/>
                <a:ea typeface="Century Gothic"/>
                <a:cs typeface="Century Gothic"/>
                <a:sym typeface="Century Gothic"/>
              </a:rPr>
              <a:t>CNCF </a:t>
            </a:r>
            <a:r>
              <a:rPr lang="ko-KR" altLang="en-US" sz="10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관리 이사회 </a:t>
            </a:r>
            <a:r>
              <a:rPr lang="en-US" altLang="ko-KR" sz="5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Governing Board </a:t>
            </a:r>
            <a:r>
              <a:rPr lang="ko-KR" altLang="en-US" sz="1000" dirty="0">
                <a:solidFill>
                  <a:schemeClr val="accent2"/>
                </a:solidFill>
                <a:latin typeface="Century Gothic"/>
                <a:ea typeface="Century Gothic"/>
                <a:cs typeface="Century Gothic"/>
                <a:sym typeface="Century Gothic"/>
              </a:rPr>
              <a:t>한 명 </a:t>
            </a:r>
            <a:r>
              <a:rPr lang="en-US" altLang="ko-KR" sz="1000" dirty="0">
                <a:solidFill>
                  <a:schemeClr val="accent2"/>
                </a:solidFill>
                <a:latin typeface="Century Gothic"/>
                <a:ea typeface="Century Gothic"/>
                <a:cs typeface="Century Gothic"/>
                <a:sym typeface="Century Gothic"/>
              </a:rPr>
              <a:t>(1)</a:t>
            </a:r>
            <a:r>
              <a:rPr lang="ko-KR" altLang="en-US" sz="1000" dirty="0">
                <a:solidFill>
                  <a:schemeClr val="accent2"/>
                </a:solidFill>
                <a:latin typeface="Century Gothic"/>
                <a:ea typeface="Century Gothic"/>
                <a:cs typeface="Century Gothic"/>
                <a:sym typeface="Century Gothic"/>
              </a:rPr>
              <a:t>을 임명하십시오</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최대 세 명 </a:t>
            </a:r>
            <a:r>
              <a:rPr lang="en-US" altLang="ko-KR" sz="1000" dirty="0">
                <a:solidFill>
                  <a:schemeClr val="accent2"/>
                </a:solidFill>
                <a:latin typeface="Century Gothic"/>
                <a:ea typeface="Century Gothic"/>
                <a:cs typeface="Century Gothic"/>
                <a:sym typeface="Century Gothic"/>
              </a:rPr>
              <a:t>(3) </a:t>
            </a:r>
            <a:r>
              <a:rPr lang="ko-KR" altLang="en-US" sz="1000" dirty="0">
                <a:solidFill>
                  <a:schemeClr val="accent2"/>
                </a:solidFill>
                <a:latin typeface="Century Gothic"/>
                <a:ea typeface="Century Gothic"/>
                <a:cs typeface="Century Gothic"/>
                <a:sym typeface="Century Gothic"/>
              </a:rPr>
              <a:t>의 골드 대표가 이사회에서 모든 골드 회원들을 대표하도록 선출합니다</a:t>
            </a:r>
            <a:r>
              <a:rPr lang="en-US" altLang="ko-KR" sz="1000" dirty="0">
                <a:solidFill>
                  <a:schemeClr val="accent2"/>
                </a:solidFill>
                <a:latin typeface="Century Gothic"/>
                <a:ea typeface="Century Gothic"/>
                <a:cs typeface="Century Gothic"/>
                <a:sym typeface="Century Gothic"/>
              </a:rPr>
              <a:t>.</a:t>
            </a:r>
            <a:endParaRPr lang="en-US" sz="1000" dirty="0">
              <a:solidFill>
                <a:schemeClr val="accent2"/>
              </a:solidFill>
              <a:latin typeface="Century Gothic"/>
              <a:ea typeface="Century Gothic"/>
              <a:cs typeface="Century Gothic"/>
              <a:sym typeface="Century Gothic"/>
            </a:endParaRPr>
          </a:p>
          <a:p>
            <a:pPr marL="1371600" lvl="1" indent="-292100" algn="l" rtl="0">
              <a:lnSpc>
                <a:spcPct val="125000"/>
              </a:lnSpc>
              <a:spcBef>
                <a:spcPts val="0"/>
              </a:spcBef>
              <a:spcAft>
                <a:spcPts val="0"/>
              </a:spcAft>
              <a:buClr>
                <a:schemeClr val="accent2"/>
              </a:buClr>
              <a:buSzPts val="1000"/>
              <a:buFont typeface="Century Gothic"/>
              <a:buChar char="○"/>
            </a:pPr>
            <a:r>
              <a:rPr lang="ko-KR" altLang="en-US" sz="1000" dirty="0">
                <a:solidFill>
                  <a:schemeClr val="accent2"/>
                </a:solidFill>
                <a:latin typeface="Century Gothic"/>
                <a:ea typeface="Century Gothic"/>
                <a:cs typeface="Century Gothic"/>
                <a:sym typeface="Century Gothic"/>
              </a:rPr>
              <a:t>업계 리더들 사이에서 의견을 제시하고 </a:t>
            </a:r>
            <a:r>
              <a:rPr lang="en-US" altLang="ko-KR" sz="1000" dirty="0">
                <a:solidFill>
                  <a:schemeClr val="accent2"/>
                </a:solidFill>
                <a:latin typeface="Century Gothic"/>
                <a:ea typeface="Century Gothic"/>
                <a:cs typeface="Century Gothic"/>
                <a:sym typeface="Century Gothic"/>
              </a:rPr>
              <a:t>CNCF </a:t>
            </a:r>
            <a:r>
              <a:rPr lang="ko-KR" altLang="en-US" sz="1000" dirty="0">
                <a:solidFill>
                  <a:schemeClr val="accent2"/>
                </a:solidFill>
                <a:latin typeface="Century Gothic"/>
                <a:ea typeface="Century Gothic"/>
                <a:cs typeface="Century Gothic"/>
                <a:sym typeface="Century Gothic"/>
              </a:rPr>
              <a:t>의 전략적 방향을 결정하는 데 도움을 주십시오</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최고의 퍼블릭 및 </a:t>
            </a:r>
            <a:r>
              <a:rPr lang="ko-KR" altLang="en-US" sz="1000" dirty="0" err="1">
                <a:solidFill>
                  <a:schemeClr val="accent2"/>
                </a:solidFill>
                <a:latin typeface="Century Gothic"/>
                <a:ea typeface="Century Gothic"/>
                <a:cs typeface="Century Gothic"/>
                <a:sym typeface="Century Gothic"/>
              </a:rPr>
              <a:t>프라이빗</a:t>
            </a:r>
            <a:r>
              <a:rPr lang="ko-KR" altLang="en-US" sz="1000" dirty="0">
                <a:solidFill>
                  <a:schemeClr val="accent2"/>
                </a:solidFill>
                <a:latin typeface="Century Gothic"/>
                <a:ea typeface="Century Gothic"/>
                <a:cs typeface="Century Gothic"/>
                <a:sym typeface="Century Gothic"/>
              </a:rPr>
              <a:t> 클라우드 제공업체와 소프트웨어 회사들이 </a:t>
            </a:r>
            <a:r>
              <a:rPr lang="en-US" altLang="ko-KR" sz="1000" dirty="0">
                <a:solidFill>
                  <a:schemeClr val="accent2"/>
                </a:solidFill>
                <a:latin typeface="Century Gothic"/>
                <a:ea typeface="Century Gothic"/>
                <a:cs typeface="Century Gothic"/>
                <a:sym typeface="Century Gothic"/>
              </a:rPr>
              <a:t>CNCF </a:t>
            </a:r>
            <a:r>
              <a:rPr lang="ko-KR" altLang="en-US" sz="1000" dirty="0">
                <a:solidFill>
                  <a:schemeClr val="accent2"/>
                </a:solidFill>
                <a:latin typeface="Century Gothic"/>
                <a:ea typeface="Century Gothic"/>
                <a:cs typeface="Century Gothic"/>
                <a:sym typeface="Century Gothic"/>
              </a:rPr>
              <a:t>관리 이사회에 참여합니다</a:t>
            </a:r>
            <a:r>
              <a:rPr lang="en-US" altLang="ko-KR" sz="1000" dirty="0">
                <a:solidFill>
                  <a:schemeClr val="accent2"/>
                </a:solidFill>
                <a:latin typeface="Century Gothic"/>
                <a:ea typeface="Century Gothic"/>
                <a:cs typeface="Century Gothic"/>
                <a:sym typeface="Century Gothic"/>
              </a:rPr>
              <a:t>.</a:t>
            </a:r>
            <a:endParaRPr lang="en-US" sz="1000" dirty="0">
              <a:solidFill>
                <a:schemeClr val="accent2"/>
              </a:solidFill>
              <a:latin typeface="Century Gothic"/>
              <a:ea typeface="Century Gothic"/>
              <a:cs typeface="Century Gothic"/>
              <a:sym typeface="Century Gothic"/>
            </a:endParaRPr>
          </a:p>
          <a:p>
            <a:pPr marL="457200" lvl="0" indent="-292100" algn="l" rtl="0">
              <a:lnSpc>
                <a:spcPct val="125000"/>
              </a:lnSpc>
              <a:spcBef>
                <a:spcPts val="0"/>
              </a:spcBef>
              <a:spcAft>
                <a:spcPts val="0"/>
              </a:spcAft>
              <a:buClr>
                <a:schemeClr val="accent2"/>
              </a:buClr>
              <a:buSzPts val="1000"/>
              <a:buFont typeface="Century Gothic"/>
              <a:buChar char="➢"/>
            </a:pPr>
            <a:r>
              <a:rPr lang="en-US" sz="1000" dirty="0">
                <a:solidFill>
                  <a:schemeClr val="accent2"/>
                </a:solidFill>
                <a:latin typeface="Century Gothic"/>
                <a:ea typeface="Century Gothic"/>
                <a:cs typeface="Century Gothic"/>
                <a:sym typeface="Century Gothic"/>
              </a:rPr>
              <a:t>CNCF </a:t>
            </a:r>
            <a:r>
              <a:rPr lang="ko-KR" altLang="en-US" sz="1000" dirty="0">
                <a:solidFill>
                  <a:schemeClr val="accent2"/>
                </a:solidFill>
                <a:latin typeface="Century Gothic"/>
                <a:ea typeface="Century Gothic"/>
                <a:cs typeface="Century Gothic"/>
                <a:sym typeface="Century Gothic"/>
              </a:rPr>
              <a:t>대표 </a:t>
            </a:r>
            <a:r>
              <a:rPr lang="en-US" altLang="ko-KR" sz="500" dirty="0">
                <a:solidFill>
                  <a:schemeClr val="accent2"/>
                </a:solidFill>
                <a:latin typeface="Century Gothic"/>
                <a:ea typeface="Century Gothic"/>
                <a:cs typeface="Century Gothic"/>
                <a:sym typeface="Century Gothic"/>
              </a:rPr>
              <a:t>General Manager</a:t>
            </a:r>
            <a:r>
              <a:rPr lang="en-US" altLang="ko-KR" sz="1000" dirty="0">
                <a:solidFill>
                  <a:schemeClr val="accent2"/>
                </a:solidFill>
                <a:latin typeface="Century Gothic"/>
                <a:ea typeface="Century Gothic"/>
                <a:cs typeface="Century Gothic"/>
                <a:sym typeface="Century Gothic"/>
              </a:rPr>
              <a:t>, CTO </a:t>
            </a:r>
            <a:r>
              <a:rPr lang="ko-KR" altLang="en-US" sz="1000" dirty="0">
                <a:solidFill>
                  <a:schemeClr val="accent2"/>
                </a:solidFill>
                <a:latin typeface="Century Gothic"/>
                <a:ea typeface="Century Gothic"/>
                <a:cs typeface="Century Gothic"/>
                <a:sym typeface="Century Gothic"/>
              </a:rPr>
              <a:t>및 직원과의 향상관 관계를 통해 </a:t>
            </a:r>
            <a:r>
              <a:rPr lang="en-US" altLang="ko-KR" sz="1000" b="1" dirty="0">
                <a:solidFill>
                  <a:schemeClr val="accent2"/>
                </a:solidFill>
                <a:latin typeface="Century Gothic"/>
                <a:ea typeface="Century Gothic"/>
                <a:cs typeface="Century Gothic"/>
                <a:sym typeface="Century Gothic"/>
              </a:rPr>
              <a:t>CNCF </a:t>
            </a:r>
            <a:r>
              <a:rPr lang="ko-KR" altLang="en-US" sz="1000" b="1" dirty="0">
                <a:solidFill>
                  <a:schemeClr val="accent2"/>
                </a:solidFill>
                <a:latin typeface="Century Gothic"/>
                <a:ea typeface="Century Gothic"/>
                <a:cs typeface="Century Gothic"/>
                <a:sym typeface="Century Gothic"/>
              </a:rPr>
              <a:t>전략 및 프로젝트 로드맵에 대한 더 큰 통찰력</a:t>
            </a:r>
            <a:r>
              <a:rPr lang="ko-KR" altLang="en-US" sz="1000" dirty="0">
                <a:solidFill>
                  <a:schemeClr val="accent2"/>
                </a:solidFill>
                <a:latin typeface="Century Gothic"/>
                <a:ea typeface="Century Gothic"/>
                <a:cs typeface="Century Gothic"/>
                <a:sym typeface="Century Gothic"/>
              </a:rPr>
              <a:t>을 얻으세요</a:t>
            </a:r>
            <a:r>
              <a:rPr lang="en-US" altLang="ko-KR" sz="1000" dirty="0">
                <a:solidFill>
                  <a:schemeClr val="accent2"/>
                </a:solidFill>
                <a:latin typeface="Century Gothic"/>
                <a:ea typeface="Century Gothic"/>
                <a:cs typeface="Century Gothic"/>
                <a:sym typeface="Century Gothic"/>
              </a:rPr>
              <a:t>.</a:t>
            </a:r>
            <a:endParaRPr lang="en-US" sz="1000" dirty="0">
              <a:solidFill>
                <a:schemeClr val="accent2"/>
              </a:solidFill>
              <a:latin typeface="Century Gothic"/>
              <a:ea typeface="Century Gothic"/>
              <a:cs typeface="Century Gothic"/>
              <a:sym typeface="Century Gothic"/>
            </a:endParaRPr>
          </a:p>
          <a:p>
            <a:pPr marL="1371600" lvl="1" indent="-292100" algn="l" rtl="0">
              <a:lnSpc>
                <a:spcPct val="125000"/>
              </a:lnSpc>
              <a:spcBef>
                <a:spcPts val="0"/>
              </a:spcBef>
              <a:spcAft>
                <a:spcPts val="0"/>
              </a:spcAft>
              <a:buClr>
                <a:schemeClr val="accent2"/>
              </a:buClr>
              <a:buSzPts val="1000"/>
              <a:buFont typeface="Century Gothic"/>
              <a:buChar char="○"/>
            </a:pPr>
            <a:r>
              <a:rPr lang="ko-KR" altLang="en-US" sz="1000" dirty="0">
                <a:solidFill>
                  <a:schemeClr val="accent2"/>
                </a:solidFill>
                <a:latin typeface="Century Gothic"/>
                <a:ea typeface="Century Gothic"/>
                <a:cs typeface="Century Gothic"/>
                <a:sym typeface="Century Gothic"/>
              </a:rPr>
              <a:t>팀은 오픈 소스 기여</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새로운 시장 창출</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투자 기회</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업계 동향 및</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또는 오픈 소스 프로젝트 기부에 관계없이 목표를 달성하는데 도움을 줄 것입니다</a:t>
            </a:r>
            <a:r>
              <a:rPr lang="en-US" altLang="ko-KR" sz="1000" dirty="0">
                <a:solidFill>
                  <a:schemeClr val="accent2"/>
                </a:solidFill>
                <a:latin typeface="Century Gothic"/>
                <a:ea typeface="Century Gothic"/>
                <a:cs typeface="Century Gothic"/>
                <a:sym typeface="Century Gothic"/>
              </a:rPr>
              <a:t>. CNCF </a:t>
            </a:r>
            <a:r>
              <a:rPr lang="ko-KR" altLang="en-US" sz="1000" dirty="0">
                <a:solidFill>
                  <a:schemeClr val="accent2"/>
                </a:solidFill>
                <a:latin typeface="Century Gothic"/>
                <a:ea typeface="Century Gothic"/>
                <a:cs typeface="Century Gothic"/>
                <a:sym typeface="Century Gothic"/>
              </a:rPr>
              <a:t>리더십 및 골드 회원 이해 관계자와의 비즈니스 및 전략 검토 미팅을 온라인으로 또는 </a:t>
            </a:r>
            <a:r>
              <a:rPr lang="en-US" altLang="ko-KR" sz="1000" dirty="0">
                <a:solidFill>
                  <a:schemeClr val="accent2"/>
                </a:solidFill>
                <a:latin typeface="Century Gothic"/>
                <a:ea typeface="Century Gothic"/>
                <a:cs typeface="Century Gothic"/>
                <a:sym typeface="Century Gothic"/>
              </a:rPr>
              <a:t>CNCF </a:t>
            </a:r>
            <a:r>
              <a:rPr lang="ko-KR" altLang="en-US" sz="1000" dirty="0">
                <a:solidFill>
                  <a:schemeClr val="accent2"/>
                </a:solidFill>
                <a:latin typeface="Century Gothic"/>
                <a:ea typeface="Century Gothic"/>
                <a:cs typeface="Century Gothic"/>
                <a:sym typeface="Century Gothic"/>
              </a:rPr>
              <a:t>이벤트에서 </a:t>
            </a:r>
            <a:r>
              <a:rPr lang="en-US" altLang="ko-KR" sz="1000" dirty="0">
                <a:solidFill>
                  <a:schemeClr val="accent2"/>
                </a:solidFill>
                <a:latin typeface="Century Gothic"/>
                <a:ea typeface="Century Gothic"/>
                <a:cs typeface="Century Gothic"/>
                <a:sym typeface="Century Gothic"/>
              </a:rPr>
              <a:t>1</a:t>
            </a:r>
            <a:r>
              <a:rPr lang="ko-KR" altLang="en-US" sz="1000" dirty="0">
                <a:solidFill>
                  <a:schemeClr val="accent2"/>
                </a:solidFill>
                <a:latin typeface="Century Gothic"/>
                <a:ea typeface="Century Gothic"/>
                <a:cs typeface="Century Gothic"/>
                <a:sym typeface="Century Gothic"/>
              </a:rPr>
              <a:t>년에 한 번 개최합니다</a:t>
            </a:r>
            <a:r>
              <a:rPr lang="en-US" altLang="ko-KR" sz="1000" dirty="0">
                <a:solidFill>
                  <a:schemeClr val="accent2"/>
                </a:solidFill>
                <a:latin typeface="Century Gothic"/>
                <a:ea typeface="Century Gothic"/>
                <a:cs typeface="Century Gothic"/>
                <a:sym typeface="Century Gothic"/>
              </a:rPr>
              <a:t>.</a:t>
            </a:r>
            <a:endParaRPr lang="en-US" sz="1000" b="1" dirty="0">
              <a:solidFill>
                <a:schemeClr val="accent2"/>
              </a:solidFill>
              <a:latin typeface="Century Gothic"/>
              <a:ea typeface="Century Gothic"/>
              <a:cs typeface="Century Gothic"/>
              <a:sym typeface="Century Gothic"/>
            </a:endParaRPr>
          </a:p>
          <a:p>
            <a:pPr marL="457200" lvl="0" indent="-292100" algn="l" rtl="0">
              <a:lnSpc>
                <a:spcPct val="125000"/>
              </a:lnSpc>
              <a:spcBef>
                <a:spcPts val="0"/>
              </a:spcBef>
              <a:spcAft>
                <a:spcPts val="0"/>
              </a:spcAft>
              <a:buClr>
                <a:schemeClr val="accent2"/>
              </a:buClr>
              <a:buSzPts val="1000"/>
              <a:buFont typeface="Century Gothic"/>
              <a:buChar char="➢"/>
            </a:pPr>
            <a:r>
              <a:rPr lang="ko-KR" altLang="en-US" sz="1000" dirty="0">
                <a:solidFill>
                  <a:schemeClr val="accent2"/>
                </a:solidFill>
                <a:latin typeface="Century Gothic"/>
                <a:ea typeface="Century Gothic"/>
                <a:cs typeface="Century Gothic"/>
                <a:sym typeface="Century Gothic"/>
              </a:rPr>
              <a:t>가능한 경우</a:t>
            </a:r>
            <a:r>
              <a:rPr lang="en-US" altLang="ko-KR" sz="1000" dirty="0">
                <a:solidFill>
                  <a:schemeClr val="accent2"/>
                </a:solidFill>
                <a:latin typeface="Century Gothic"/>
                <a:ea typeface="Century Gothic"/>
                <a:cs typeface="Century Gothic"/>
                <a:sym typeface="Century Gothic"/>
              </a:rPr>
              <a:t>, </a:t>
            </a:r>
            <a:r>
              <a:rPr lang="ko-KR" altLang="en-US" sz="1000" dirty="0" err="1">
                <a:solidFill>
                  <a:schemeClr val="accent2"/>
                </a:solidFill>
                <a:latin typeface="Century Gothic"/>
                <a:ea typeface="Century Gothic"/>
                <a:cs typeface="Century Gothic"/>
                <a:sym typeface="Century Gothic"/>
              </a:rPr>
              <a:t>온디맨드</a:t>
            </a:r>
            <a:r>
              <a:rPr lang="ko-KR" altLang="en-US" sz="1000" dirty="0">
                <a:solidFill>
                  <a:schemeClr val="accent2"/>
                </a:solidFill>
                <a:latin typeface="Century Gothic"/>
                <a:ea typeface="Century Gothic"/>
                <a:cs typeface="Century Gothic"/>
                <a:sym typeface="Century Gothic"/>
              </a:rPr>
              <a:t> </a:t>
            </a:r>
            <a:r>
              <a:rPr lang="ko-KR" altLang="en-US" sz="1000" dirty="0" err="1">
                <a:solidFill>
                  <a:schemeClr val="accent2"/>
                </a:solidFill>
                <a:latin typeface="Century Gothic"/>
                <a:ea typeface="Century Gothic"/>
                <a:cs typeface="Century Gothic"/>
                <a:sym typeface="Century Gothic"/>
              </a:rPr>
              <a:t>웨비나</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라이브 스트리밍</a:t>
            </a:r>
            <a:r>
              <a:rPr lang="en-US" altLang="ko-KR" sz="1000" dirty="0">
                <a:solidFill>
                  <a:schemeClr val="accent2"/>
                </a:solidFill>
                <a:latin typeface="Century Gothic"/>
                <a:ea typeface="Century Gothic"/>
                <a:cs typeface="Century Gothic"/>
                <a:sym typeface="Century Gothic"/>
              </a:rPr>
              <a:t>, YouTube </a:t>
            </a:r>
            <a:r>
              <a:rPr lang="ko-KR" altLang="en-US" sz="1000" dirty="0">
                <a:solidFill>
                  <a:schemeClr val="accent2"/>
                </a:solidFill>
                <a:latin typeface="Century Gothic"/>
                <a:ea typeface="Century Gothic"/>
                <a:cs typeface="Century Gothic"/>
                <a:sym typeface="Century Gothic"/>
              </a:rPr>
              <a:t>재생 목록 제출을 포함</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 </a:t>
            </a:r>
            <a:r>
              <a:rPr lang="ko-KR" altLang="en-US" sz="10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온라인 프로그램</a:t>
            </a:r>
            <a:r>
              <a:rPr lang="ko-KR" altLang="en-US" sz="1000" dirty="0">
                <a:solidFill>
                  <a:schemeClr val="accent2"/>
                </a:solidFill>
                <a:latin typeface="Century Gothic"/>
                <a:ea typeface="Century Gothic"/>
                <a:cs typeface="Century Gothic"/>
                <a:sym typeface="Century Gothic"/>
              </a:rPr>
              <a:t>을 통한 </a:t>
            </a:r>
            <a:r>
              <a:rPr lang="ko-KR" altLang="en-US" sz="1000" b="1" dirty="0">
                <a:solidFill>
                  <a:schemeClr val="accent2"/>
                </a:solidFill>
                <a:latin typeface="Century Gothic"/>
                <a:ea typeface="Century Gothic"/>
                <a:cs typeface="Century Gothic"/>
                <a:sym typeface="Century Gothic"/>
              </a:rPr>
              <a:t>분기별 </a:t>
            </a:r>
            <a:r>
              <a:rPr lang="en-US" altLang="ko-KR" sz="1000" b="1" dirty="0">
                <a:solidFill>
                  <a:schemeClr val="accent2"/>
                </a:solidFill>
                <a:latin typeface="Century Gothic"/>
                <a:ea typeface="Century Gothic"/>
                <a:cs typeface="Century Gothic"/>
                <a:sym typeface="Century Gothic"/>
              </a:rPr>
              <a:t>4</a:t>
            </a:r>
            <a:r>
              <a:rPr lang="ko-KR" altLang="en-US" sz="1000" b="1" dirty="0">
                <a:solidFill>
                  <a:schemeClr val="accent2"/>
                </a:solidFill>
                <a:latin typeface="Century Gothic"/>
                <a:ea typeface="Century Gothic"/>
                <a:cs typeface="Century Gothic"/>
                <a:sym typeface="Century Gothic"/>
              </a:rPr>
              <a:t>번의 마케팅 활동</a:t>
            </a:r>
            <a:r>
              <a:rPr lang="ko-KR" altLang="en-US" sz="1000" dirty="0">
                <a:solidFill>
                  <a:schemeClr val="accent2"/>
                </a:solidFill>
                <a:latin typeface="Century Gothic"/>
                <a:ea typeface="Century Gothic"/>
                <a:cs typeface="Century Gothic"/>
                <a:sym typeface="Century Gothic"/>
              </a:rPr>
              <a:t> 호스팅 기회</a:t>
            </a:r>
            <a:endParaRPr lang="en-US" sz="1000" dirty="0">
              <a:solidFill>
                <a:schemeClr val="accent2"/>
              </a:solidFill>
              <a:latin typeface="Century Gothic"/>
              <a:ea typeface="Century Gothic"/>
              <a:cs typeface="Century Gothic"/>
              <a:sym typeface="Century Gothic"/>
            </a:endParaRPr>
          </a:p>
          <a:p>
            <a:pPr marL="457200" lvl="0" indent="-292100" algn="l" rtl="0">
              <a:lnSpc>
                <a:spcPct val="125000"/>
              </a:lnSpc>
              <a:spcBef>
                <a:spcPts val="0"/>
              </a:spcBef>
              <a:spcAft>
                <a:spcPts val="0"/>
              </a:spcAft>
              <a:buClr>
                <a:schemeClr val="accent2"/>
              </a:buClr>
              <a:buSzPts val="1000"/>
              <a:buFont typeface="Century Gothic"/>
              <a:buChar char="➢"/>
            </a:pPr>
            <a:r>
              <a:rPr lang="ko-KR" altLang="en-US" sz="1000" dirty="0">
                <a:solidFill>
                  <a:schemeClr val="accent2"/>
                </a:solidFill>
                <a:latin typeface="Century Gothic"/>
                <a:ea typeface="Century Gothic"/>
                <a:cs typeface="Century Gothic"/>
                <a:sym typeface="Century Gothic"/>
              </a:rPr>
              <a:t>리눅스 재단에서 초대 전용으로 개최하는 리눅스 재단 회원 </a:t>
            </a:r>
            <a:r>
              <a:rPr lang="ko-KR" altLang="en-US" sz="1000" dirty="0" err="1">
                <a:solidFill>
                  <a:schemeClr val="accent2"/>
                </a:solidFill>
                <a:latin typeface="Century Gothic"/>
                <a:ea typeface="Century Gothic"/>
                <a:cs typeface="Century Gothic"/>
                <a:sym typeface="Century Gothic"/>
              </a:rPr>
              <a:t>서밋에</a:t>
            </a:r>
            <a:r>
              <a:rPr lang="ko-KR" altLang="en-US" sz="1000" dirty="0">
                <a:solidFill>
                  <a:schemeClr val="accent2"/>
                </a:solidFill>
                <a:latin typeface="Century Gothic"/>
                <a:ea typeface="Century Gothic"/>
                <a:cs typeface="Century Gothic"/>
                <a:sym typeface="Century Gothic"/>
              </a:rPr>
              <a:t> 대한 향상된 액세스</a:t>
            </a:r>
            <a:endParaRPr lang="en-US" sz="1000" dirty="0">
              <a:solidFill>
                <a:schemeClr val="accent2"/>
              </a:solidFill>
              <a:latin typeface="Century Gothic"/>
              <a:ea typeface="Century Gothic"/>
              <a:cs typeface="Century Gothic"/>
              <a:sym typeface="Century Gothic"/>
            </a:endParaRPr>
          </a:p>
          <a:p>
            <a:pPr marL="457200" lvl="0" indent="-292100" algn="l" rtl="0">
              <a:lnSpc>
                <a:spcPct val="125000"/>
              </a:lnSpc>
              <a:spcBef>
                <a:spcPts val="0"/>
              </a:spcBef>
              <a:spcAft>
                <a:spcPts val="0"/>
              </a:spcAft>
              <a:buClr>
                <a:schemeClr val="accent2"/>
              </a:buClr>
              <a:buSzPts val="1000"/>
              <a:buFont typeface="Century Gothic"/>
              <a:buChar char="➢"/>
            </a:pPr>
            <a:r>
              <a:rPr lang="en-US" sz="1000" dirty="0">
                <a:solidFill>
                  <a:schemeClr val="accent2"/>
                </a:solidFill>
                <a:latin typeface="Century Gothic"/>
                <a:ea typeface="Century Gothic"/>
                <a:cs typeface="Century Gothic"/>
                <a:sym typeface="Century Gothic"/>
              </a:rPr>
              <a:t>CNCF </a:t>
            </a:r>
            <a:r>
              <a:rPr lang="en-US" sz="1000" b="1" dirty="0" err="1">
                <a:solidFill>
                  <a:schemeClr val="accent2"/>
                </a:solidFill>
                <a:latin typeface="Century Gothic"/>
                <a:ea typeface="Century Gothic"/>
                <a:cs typeface="Century Gothic"/>
                <a:sym typeface="Century Gothic"/>
              </a:rPr>
              <a:t>KubeCon</a:t>
            </a:r>
            <a:r>
              <a:rPr lang="en-US" sz="1000" b="1" dirty="0">
                <a:solidFill>
                  <a:schemeClr val="accent2"/>
                </a:solidFill>
                <a:latin typeface="Century Gothic"/>
                <a:ea typeface="Century Gothic"/>
                <a:cs typeface="Century Gothic"/>
                <a:sym typeface="Century Gothic"/>
              </a:rPr>
              <a:t> </a:t>
            </a:r>
            <a:r>
              <a:rPr lang="ko-KR" altLang="en-US" sz="1000" b="1" dirty="0" err="1">
                <a:solidFill>
                  <a:schemeClr val="accent2"/>
                </a:solidFill>
                <a:latin typeface="Century Gothic"/>
                <a:ea typeface="Century Gothic"/>
                <a:cs typeface="Century Gothic"/>
                <a:sym typeface="Century Gothic"/>
              </a:rPr>
              <a:t>키노트</a:t>
            </a:r>
            <a:r>
              <a:rPr lang="ko-KR" altLang="en-US" sz="1000" dirty="0">
                <a:solidFill>
                  <a:schemeClr val="accent2"/>
                </a:solidFill>
                <a:latin typeface="Century Gothic"/>
                <a:ea typeface="Century Gothic"/>
                <a:cs typeface="Century Gothic"/>
                <a:sym typeface="Century Gothic"/>
              </a:rPr>
              <a:t> 및 </a:t>
            </a:r>
            <a:r>
              <a:rPr lang="en-US" altLang="ko-KR" sz="1000" dirty="0">
                <a:solidFill>
                  <a:schemeClr val="accent2"/>
                </a:solidFill>
                <a:latin typeface="Century Gothic"/>
                <a:ea typeface="Century Gothic"/>
                <a:cs typeface="Century Gothic"/>
                <a:sym typeface="Century Gothic"/>
              </a:rPr>
              <a:t>CNCF PR</a:t>
            </a:r>
            <a:r>
              <a:rPr lang="ko-KR" altLang="en-US" sz="1000" dirty="0">
                <a:solidFill>
                  <a:schemeClr val="accent2"/>
                </a:solidFill>
                <a:latin typeface="Century Gothic"/>
                <a:ea typeface="Century Gothic"/>
                <a:cs typeface="Century Gothic"/>
                <a:sym typeface="Century Gothic"/>
              </a:rPr>
              <a:t>팀과의 멤버십 발표에서 </a:t>
            </a:r>
            <a:r>
              <a:rPr lang="ko-KR" altLang="en-US" sz="1000" b="1" dirty="0">
                <a:solidFill>
                  <a:schemeClr val="accent2"/>
                </a:solidFill>
                <a:latin typeface="Century Gothic"/>
                <a:ea typeface="Century Gothic"/>
                <a:cs typeface="Century Gothic"/>
                <a:sym typeface="Century Gothic"/>
              </a:rPr>
              <a:t>맞춤형 보도 자료</a:t>
            </a:r>
            <a:r>
              <a:rPr lang="ko-KR" altLang="en-US" sz="1000" dirty="0">
                <a:solidFill>
                  <a:schemeClr val="accent2"/>
                </a:solidFill>
                <a:latin typeface="Century Gothic"/>
                <a:ea typeface="Century Gothic"/>
                <a:cs typeface="Century Gothic"/>
                <a:sym typeface="Century Gothic"/>
              </a:rPr>
              <a:t>에 언급</a:t>
            </a:r>
            <a:endParaRPr sz="1000" dirty="0">
              <a:solidFill>
                <a:schemeClr val="accent2"/>
              </a:solidFill>
              <a:latin typeface="Century Gothic"/>
              <a:ea typeface="Century Gothic"/>
              <a:cs typeface="Century Gothic"/>
              <a:sym typeface="Century Gothic"/>
            </a:endParaRPr>
          </a:p>
          <a:p>
            <a:pPr marL="0" lvl="0" indent="0" algn="l" rtl="0">
              <a:lnSpc>
                <a:spcPct val="150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457200" lvl="0" indent="0" algn="l"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100" dirty="0">
              <a:solidFill>
                <a:schemeClr val="dk2"/>
              </a:solidFill>
              <a:latin typeface="Century Gothic"/>
              <a:ea typeface="Century Gothic"/>
              <a:cs typeface="Century Gothic"/>
              <a:sym typeface="Century Gothic"/>
            </a:endParaRPr>
          </a:p>
        </p:txBody>
      </p:sp>
      <p:sp>
        <p:nvSpPr>
          <p:cNvPr id="1020" name="Google Shape;1020;p55"/>
          <p:cNvSpPr txBox="1"/>
          <p:nvPr/>
        </p:nvSpPr>
        <p:spPr>
          <a:xfrm>
            <a:off x="1345750" y="666875"/>
            <a:ext cx="7574700" cy="96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altLang="en-US" sz="1200" b="1" dirty="0">
                <a:solidFill>
                  <a:srgbClr val="AA1575"/>
                </a:solidFill>
                <a:latin typeface="Century Gothic"/>
                <a:ea typeface="Century Gothic"/>
                <a:cs typeface="Century Gothic"/>
                <a:sym typeface="Century Gothic"/>
              </a:rPr>
              <a:t>골드 레벨 멤버십은 </a:t>
            </a:r>
            <a:r>
              <a:rPr lang="en-US" altLang="ko-KR" sz="1200" b="1" dirty="0">
                <a:solidFill>
                  <a:srgbClr val="AA1575"/>
                </a:solidFill>
                <a:latin typeface="Century Gothic"/>
                <a:ea typeface="Century Gothic"/>
                <a:cs typeface="Century Gothic"/>
                <a:sym typeface="Century Gothic"/>
              </a:rPr>
              <a:t>CNCF </a:t>
            </a:r>
            <a:r>
              <a:rPr lang="ko-KR" altLang="en-US" sz="1200" b="1" dirty="0">
                <a:solidFill>
                  <a:srgbClr val="AA1575"/>
                </a:solidFill>
                <a:latin typeface="Century Gothic"/>
                <a:ea typeface="Century Gothic"/>
                <a:cs typeface="Century Gothic"/>
                <a:sym typeface="Century Gothic"/>
              </a:rPr>
              <a:t>및 우리의 사명을 지지하여 조직 </a:t>
            </a:r>
            <a:r>
              <a:rPr lang="en-US" altLang="ko-KR" sz="1200" b="1" dirty="0">
                <a:solidFill>
                  <a:srgbClr val="AA1575"/>
                </a:solidFill>
                <a:latin typeface="Century Gothic"/>
                <a:ea typeface="Century Gothic"/>
                <a:cs typeface="Century Gothic"/>
                <a:sym typeface="Century Gothic"/>
              </a:rPr>
              <a:t>(</a:t>
            </a:r>
            <a:r>
              <a:rPr lang="ko-KR" altLang="en-US" sz="1200" b="1" dirty="0">
                <a:solidFill>
                  <a:srgbClr val="AA1575"/>
                </a:solidFill>
                <a:latin typeface="Century Gothic"/>
                <a:ea typeface="Century Gothic"/>
                <a:cs typeface="Century Gothic"/>
                <a:sym typeface="Century Gothic"/>
              </a:rPr>
              <a:t>역량</a:t>
            </a:r>
            <a:r>
              <a:rPr lang="en-US" altLang="ko-KR" sz="1200" b="1" dirty="0">
                <a:solidFill>
                  <a:srgbClr val="AA1575"/>
                </a:solidFill>
                <a:latin typeface="Century Gothic"/>
                <a:ea typeface="Century Gothic"/>
                <a:cs typeface="Century Gothic"/>
                <a:sym typeface="Century Gothic"/>
              </a:rPr>
              <a:t>)</a:t>
            </a:r>
            <a:r>
              <a:rPr lang="ko-KR" altLang="en-US" sz="1200" b="1" dirty="0">
                <a:solidFill>
                  <a:srgbClr val="AA1575"/>
                </a:solidFill>
                <a:latin typeface="Century Gothic"/>
                <a:ea typeface="Century Gothic"/>
                <a:cs typeface="Century Gothic"/>
                <a:sym typeface="Century Gothic"/>
              </a:rPr>
              <a:t>을 최대한 활용하고자 하는 조직을 위한 것입니다</a:t>
            </a:r>
            <a:r>
              <a:rPr lang="en-US" altLang="ko-KR" sz="1200" b="1" dirty="0">
                <a:solidFill>
                  <a:srgbClr val="AA1575"/>
                </a:solidFill>
                <a:latin typeface="Century Gothic"/>
                <a:ea typeface="Century Gothic"/>
                <a:cs typeface="Century Gothic"/>
                <a:sym typeface="Century Gothic"/>
              </a:rPr>
              <a:t>. </a:t>
            </a:r>
            <a:r>
              <a:rPr lang="ko-KR" altLang="en-US" sz="1200" b="1" dirty="0">
                <a:solidFill>
                  <a:srgbClr val="AA1575"/>
                </a:solidFill>
                <a:latin typeface="Century Gothic"/>
                <a:ea typeface="Century Gothic"/>
                <a:cs typeface="Century Gothic"/>
                <a:sym typeface="Century Gothic"/>
              </a:rPr>
              <a:t>골드 레벨에 가입한 조직은 오픈 소스 기술을 사용하여 </a:t>
            </a:r>
            <a:r>
              <a:rPr lang="en-US" altLang="ko-KR" sz="1200" b="1" dirty="0">
                <a:solidFill>
                  <a:srgbClr val="AA1575"/>
                </a:solidFill>
                <a:latin typeface="Century Gothic"/>
                <a:ea typeface="Century Gothic"/>
                <a:cs typeface="Century Gothic"/>
                <a:sym typeface="Century Gothic"/>
              </a:rPr>
              <a:t>CNCF </a:t>
            </a:r>
            <a:r>
              <a:rPr lang="ko-KR" altLang="en-US" sz="1200" b="1" dirty="0">
                <a:solidFill>
                  <a:srgbClr val="AA1575"/>
                </a:solidFill>
                <a:latin typeface="Century Gothic"/>
                <a:ea typeface="Century Gothic"/>
                <a:cs typeface="Century Gothic"/>
                <a:sym typeface="Century Gothic"/>
              </a:rPr>
              <a:t>성장을 돕고</a:t>
            </a:r>
            <a:r>
              <a:rPr lang="en-US" altLang="ko-KR" sz="1200" b="1" dirty="0">
                <a:solidFill>
                  <a:srgbClr val="AA1575"/>
                </a:solidFill>
                <a:latin typeface="Century Gothic"/>
                <a:ea typeface="Century Gothic"/>
                <a:cs typeface="Century Gothic"/>
                <a:sym typeface="Century Gothic"/>
              </a:rPr>
              <a:t>, </a:t>
            </a:r>
            <a:r>
              <a:rPr lang="ko-KR" altLang="en-US" sz="1200" b="1" dirty="0">
                <a:solidFill>
                  <a:srgbClr val="AA1575"/>
                </a:solidFill>
                <a:latin typeface="Century Gothic"/>
                <a:ea typeface="Century Gothic"/>
                <a:cs typeface="Century Gothic"/>
                <a:sym typeface="Century Gothic"/>
              </a:rPr>
              <a:t>고객의 의견을 표명하며 커뮤니티에 환원하는 데 최선을 다하고 있습니다</a:t>
            </a:r>
            <a:r>
              <a:rPr lang="en-US" altLang="ko-KR" sz="1200" b="1" dirty="0">
                <a:solidFill>
                  <a:srgbClr val="AA1575"/>
                </a:solidFill>
                <a:latin typeface="Century Gothic"/>
                <a:ea typeface="Century Gothic"/>
                <a:cs typeface="Century Gothic"/>
                <a:sym typeface="Century Gothic"/>
              </a:rPr>
              <a:t>.</a:t>
            </a:r>
            <a:endParaRPr sz="1200" dirty="0"/>
          </a:p>
        </p:txBody>
      </p:sp>
      <p:pic>
        <p:nvPicPr>
          <p:cNvPr id="1021" name="Google Shape;1021;p55"/>
          <p:cNvPicPr preferRelativeResize="0"/>
          <p:nvPr/>
        </p:nvPicPr>
        <p:blipFill>
          <a:blip r:embed="rId5">
            <a:alphaModFix/>
          </a:blip>
          <a:stretch>
            <a:fillRect/>
          </a:stretch>
        </p:blipFill>
        <p:spPr>
          <a:xfrm>
            <a:off x="429375" y="795050"/>
            <a:ext cx="726411" cy="902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56"/>
          <p:cNvSpPr/>
          <p:nvPr/>
        </p:nvSpPr>
        <p:spPr>
          <a:xfrm>
            <a:off x="204375" y="1948100"/>
            <a:ext cx="8735400" cy="30867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027" name="Google Shape;1027;p56"/>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ko-KR" altLang="en-US" dirty="0"/>
              <a:t>플래티넘 멤버십 </a:t>
            </a:r>
            <a:r>
              <a:rPr lang="en-US" sz="1400" dirty="0"/>
              <a:t>Platinum Membership</a:t>
            </a:r>
            <a:endParaRPr sz="1400" i="0" u="none" strike="noStrike" cap="none" dirty="0"/>
          </a:p>
        </p:txBody>
      </p:sp>
      <p:sp>
        <p:nvSpPr>
          <p:cNvPr id="1028" name="Google Shape;1028;p56"/>
          <p:cNvSpPr/>
          <p:nvPr/>
        </p:nvSpPr>
        <p:spPr>
          <a:xfrm>
            <a:off x="204375" y="1948100"/>
            <a:ext cx="8735400" cy="3075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KR" altLang="en-US" sz="1500" b="1" dirty="0">
                <a:solidFill>
                  <a:srgbClr val="FFFFFF"/>
                </a:solidFill>
                <a:latin typeface="Century Gothic"/>
                <a:ea typeface="Century Gothic"/>
                <a:cs typeface="Century Gothic"/>
                <a:sym typeface="Century Gothic"/>
              </a:rPr>
              <a:t>플래티넘 회원은 다음을 수행할 수 있습니다</a:t>
            </a:r>
            <a:r>
              <a:rPr lang="en-US" sz="1500" b="1" dirty="0">
                <a:solidFill>
                  <a:srgbClr val="FFFFFF"/>
                </a:solidFill>
                <a:latin typeface="Century Gothic"/>
                <a:ea typeface="Century Gothic"/>
                <a:cs typeface="Century Gothic"/>
                <a:sym typeface="Century Gothic"/>
              </a:rPr>
              <a:t>:</a:t>
            </a:r>
            <a:endParaRPr sz="1100" b="1" dirty="0">
              <a:solidFill>
                <a:srgbClr val="FFFFFF"/>
              </a:solidFill>
              <a:latin typeface="Century Gothic"/>
              <a:ea typeface="Century Gothic"/>
              <a:cs typeface="Century Gothic"/>
              <a:sym typeface="Century Gothic"/>
            </a:endParaRPr>
          </a:p>
        </p:txBody>
      </p:sp>
      <p:sp>
        <p:nvSpPr>
          <p:cNvPr id="1029" name="Google Shape;1029;p56"/>
          <p:cNvSpPr txBox="1"/>
          <p:nvPr/>
        </p:nvSpPr>
        <p:spPr>
          <a:xfrm>
            <a:off x="204375" y="2255600"/>
            <a:ext cx="8735400" cy="26034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ko-KR" altLang="en-US" sz="1100" dirty="0">
                <a:solidFill>
                  <a:schemeClr val="accent2"/>
                </a:solidFill>
                <a:latin typeface="Century Gothic"/>
                <a:ea typeface="Century Gothic"/>
                <a:cs typeface="Century Gothic"/>
                <a:sym typeface="Century Gothic"/>
              </a:rPr>
              <a:t>골드 및 실버 레벨에 포함된 모든 혜택을 누리십시오</a:t>
            </a:r>
            <a:r>
              <a:rPr lang="en-US" altLang="ko-KR" sz="1100" dirty="0">
                <a:solidFill>
                  <a:schemeClr val="accent2"/>
                </a:solidFill>
                <a:latin typeface="Century Gothic"/>
                <a:ea typeface="Century Gothic"/>
                <a:cs typeface="Century Gothic"/>
                <a:sym typeface="Century Gothic"/>
              </a:rPr>
              <a:t>. </a:t>
            </a:r>
            <a:r>
              <a:rPr lang="ko-KR" altLang="en-US" sz="1100" dirty="0">
                <a:solidFill>
                  <a:schemeClr val="accent2"/>
                </a:solidFill>
                <a:latin typeface="Century Gothic"/>
                <a:ea typeface="Century Gothic"/>
                <a:cs typeface="Century Gothic"/>
                <a:sym typeface="Century Gothic"/>
              </a:rPr>
              <a:t>추가로</a:t>
            </a:r>
            <a:r>
              <a:rPr lang="en-US" altLang="ko-KR" sz="1100" dirty="0">
                <a:solidFill>
                  <a:schemeClr val="accent2"/>
                </a:solidFill>
                <a:latin typeface="Century Gothic"/>
                <a:ea typeface="Century Gothic"/>
                <a:cs typeface="Century Gothic"/>
                <a:sym typeface="Century Gothic"/>
              </a:rPr>
              <a:t>, </a:t>
            </a:r>
            <a:r>
              <a:rPr lang="ko-KR" altLang="en-US" sz="1100" dirty="0">
                <a:solidFill>
                  <a:schemeClr val="accent2"/>
                </a:solidFill>
                <a:latin typeface="Century Gothic"/>
                <a:ea typeface="Century Gothic"/>
                <a:cs typeface="Century Gothic"/>
                <a:sym typeface="Century Gothic"/>
              </a:rPr>
              <a:t>다음과 같습니다</a:t>
            </a:r>
            <a:r>
              <a:rPr lang="en-US" altLang="ko-KR" sz="1100" dirty="0">
                <a:solidFill>
                  <a:schemeClr val="accent2"/>
                </a:solidFill>
                <a:latin typeface="Century Gothic"/>
                <a:ea typeface="Century Gothic"/>
                <a:cs typeface="Century Gothic"/>
                <a:sym typeface="Century Gothic"/>
              </a:rPr>
              <a:t>.</a:t>
            </a:r>
            <a:endParaRPr sz="1100" dirty="0">
              <a:solidFill>
                <a:schemeClr val="accent2"/>
              </a:solidFill>
              <a:latin typeface="Century Gothic"/>
              <a:ea typeface="Century Gothic"/>
              <a:cs typeface="Century Gothic"/>
              <a:sym typeface="Century Gothic"/>
            </a:endParaRPr>
          </a:p>
          <a:p>
            <a:pPr marL="457200" lvl="0" indent="-298450" algn="l" rtl="0">
              <a:lnSpc>
                <a:spcPct val="125000"/>
              </a:lnSpc>
              <a:spcBef>
                <a:spcPts val="0"/>
              </a:spcBef>
              <a:spcAft>
                <a:spcPts val="0"/>
              </a:spcAft>
              <a:buClr>
                <a:schemeClr val="accent2"/>
              </a:buClr>
              <a:buSzPts val="1100"/>
              <a:buFont typeface="Century Gothic"/>
              <a:buChar char="➢"/>
            </a:pPr>
            <a:r>
              <a:rPr 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ko-KR"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관리 이사회 </a:t>
            </a:r>
            <a:r>
              <a:rPr lang="en-US" sz="55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Governing Board</a:t>
            </a:r>
            <a:r>
              <a:rPr lang="ko-KR" altLang="en-US" sz="1100" dirty="0">
                <a:solidFill>
                  <a:schemeClr val="accent2"/>
                </a:solidFill>
                <a:latin typeface="Century Gothic"/>
                <a:ea typeface="Century Gothic"/>
                <a:cs typeface="Century Gothic"/>
                <a:sym typeface="Century Gothic"/>
              </a:rPr>
              <a:t>에 </a:t>
            </a:r>
            <a:r>
              <a:rPr lang="ko-KR" altLang="en-US" sz="1100" b="1" dirty="0">
                <a:solidFill>
                  <a:schemeClr val="accent2"/>
                </a:solidFill>
                <a:latin typeface="Century Gothic"/>
                <a:ea typeface="Century Gothic"/>
                <a:cs typeface="Century Gothic"/>
                <a:sym typeface="Century Gothic"/>
              </a:rPr>
              <a:t>보장된 한 명 </a:t>
            </a:r>
            <a:r>
              <a:rPr lang="en-US" altLang="ko-KR" sz="1100" b="1" dirty="0">
                <a:solidFill>
                  <a:schemeClr val="accent2"/>
                </a:solidFill>
                <a:latin typeface="Century Gothic"/>
                <a:ea typeface="Century Gothic"/>
                <a:cs typeface="Century Gothic"/>
                <a:sym typeface="Century Gothic"/>
              </a:rPr>
              <a:t>(1)</a:t>
            </a:r>
            <a:r>
              <a:rPr lang="ko-KR" altLang="en-US" sz="1100" b="1" dirty="0">
                <a:solidFill>
                  <a:schemeClr val="accent2"/>
                </a:solidFill>
                <a:latin typeface="Century Gothic"/>
                <a:ea typeface="Century Gothic"/>
                <a:cs typeface="Century Gothic"/>
                <a:sym typeface="Century Gothic"/>
              </a:rPr>
              <a:t>에 대한</a:t>
            </a:r>
            <a:r>
              <a:rPr lang="en-US" altLang="ko-KR" sz="1100" b="1" dirty="0">
                <a:solidFill>
                  <a:schemeClr val="accent2"/>
                </a:solidFill>
                <a:latin typeface="Century Gothic"/>
                <a:ea typeface="Century Gothic"/>
                <a:cs typeface="Century Gothic"/>
                <a:sym typeface="Century Gothic"/>
              </a:rPr>
              <a:t> </a:t>
            </a:r>
            <a:r>
              <a:rPr lang="ko-KR" altLang="en-US" sz="1100" b="1" dirty="0">
                <a:solidFill>
                  <a:schemeClr val="accent2"/>
                </a:solidFill>
                <a:latin typeface="Century Gothic"/>
                <a:ea typeface="Century Gothic"/>
                <a:cs typeface="Century Gothic"/>
                <a:sym typeface="Century Gothic"/>
              </a:rPr>
              <a:t>의석</a:t>
            </a:r>
            <a:r>
              <a:rPr lang="ko-KR" altLang="en-US" sz="1100" dirty="0">
                <a:solidFill>
                  <a:schemeClr val="accent2"/>
                </a:solidFill>
                <a:latin typeface="Century Gothic"/>
                <a:ea typeface="Century Gothic"/>
                <a:cs typeface="Century Gothic"/>
                <a:sym typeface="Century Gothic"/>
              </a:rPr>
              <a:t> </a:t>
            </a:r>
            <a:r>
              <a:rPr lang="en-US" altLang="ko-KR" sz="1100" dirty="0">
                <a:solidFill>
                  <a:schemeClr val="accent2"/>
                </a:solidFill>
                <a:latin typeface="Century Gothic"/>
                <a:ea typeface="Century Gothic"/>
                <a:cs typeface="Century Gothic"/>
                <a:sym typeface="Century Gothic"/>
              </a:rPr>
              <a:t>+ </a:t>
            </a:r>
            <a:r>
              <a:rPr lang="ko-KR" altLang="en-US" sz="1100" dirty="0">
                <a:solidFill>
                  <a:schemeClr val="accent2"/>
                </a:solidFill>
                <a:latin typeface="Century Gothic"/>
                <a:ea typeface="Century Gothic"/>
                <a:cs typeface="Century Gothic"/>
                <a:sym typeface="Century Gothic"/>
              </a:rPr>
              <a:t>이사회 내 소위원회 또는 관리 이사회 활동에서 한 명 </a:t>
            </a:r>
            <a:r>
              <a:rPr lang="en-US" altLang="ko-KR" sz="1100" dirty="0">
                <a:solidFill>
                  <a:schemeClr val="accent2"/>
                </a:solidFill>
                <a:latin typeface="Century Gothic"/>
                <a:ea typeface="Century Gothic"/>
                <a:cs typeface="Century Gothic"/>
                <a:sym typeface="Century Gothic"/>
              </a:rPr>
              <a:t>(1)</a:t>
            </a:r>
            <a:r>
              <a:rPr lang="ko-KR" altLang="en-US" sz="1100" dirty="0">
                <a:solidFill>
                  <a:schemeClr val="accent2"/>
                </a:solidFill>
                <a:latin typeface="Century Gothic"/>
                <a:ea typeface="Century Gothic"/>
                <a:cs typeface="Century Gothic"/>
                <a:sym typeface="Century Gothic"/>
              </a:rPr>
              <a:t>에 대한 대리 대표권을 투표 회원으로서 보유합니다</a:t>
            </a:r>
            <a:r>
              <a:rPr lang="en-US" altLang="ko-KR" sz="1100" dirty="0">
                <a:solidFill>
                  <a:schemeClr val="accent2"/>
                </a:solidFill>
                <a:latin typeface="Century Gothic"/>
                <a:ea typeface="Century Gothic"/>
                <a:cs typeface="Century Gothic"/>
                <a:sym typeface="Century Gothic"/>
              </a:rPr>
              <a:t>.</a:t>
            </a:r>
            <a:endParaRPr lang="en-US" sz="1100" dirty="0">
              <a:solidFill>
                <a:schemeClr val="accent2"/>
              </a:solidFill>
              <a:latin typeface="Century Gothic"/>
              <a:ea typeface="Century Gothic"/>
              <a:cs typeface="Century Gothic"/>
              <a:sym typeface="Century Gothic"/>
            </a:endParaRPr>
          </a:p>
          <a:p>
            <a:pPr marL="457200" lvl="0" indent="-298450" algn="l" rtl="0">
              <a:lnSpc>
                <a:spcPct val="125000"/>
              </a:lnSpc>
              <a:spcBef>
                <a:spcPts val="0"/>
              </a:spcBef>
              <a:spcAft>
                <a:spcPts val="0"/>
              </a:spcAft>
              <a:buClr>
                <a:schemeClr val="accent2"/>
              </a:buClr>
              <a:buSzPts val="1100"/>
              <a:buFont typeface="Century Gothic"/>
              <a:buChar char="➢"/>
            </a:pPr>
            <a:r>
              <a:rPr lang="en-US" sz="1100" dirty="0">
                <a:solidFill>
                  <a:schemeClr val="accent2"/>
                </a:solidFill>
                <a:latin typeface="Century Gothic"/>
                <a:ea typeface="Century Gothic"/>
                <a:cs typeface="Century Gothic"/>
                <a:sym typeface="Century Gothic"/>
              </a:rPr>
              <a:t>CNCF </a:t>
            </a:r>
            <a:r>
              <a:rPr lang="ko-KR" altLang="en-US" sz="1100" dirty="0">
                <a:solidFill>
                  <a:schemeClr val="accent2"/>
                </a:solidFill>
                <a:latin typeface="Century Gothic"/>
                <a:ea typeface="Century Gothic"/>
                <a:cs typeface="Century Gothic"/>
                <a:sym typeface="Century Gothic"/>
              </a:rPr>
              <a:t>리더십팀과의 관계를 통해 </a:t>
            </a:r>
            <a:r>
              <a:rPr lang="en-US" altLang="ko-KR" sz="1100" b="1" dirty="0">
                <a:solidFill>
                  <a:schemeClr val="accent2"/>
                </a:solidFill>
                <a:latin typeface="Century Gothic"/>
                <a:ea typeface="Century Gothic"/>
                <a:cs typeface="Century Gothic"/>
                <a:sym typeface="Century Gothic"/>
              </a:rPr>
              <a:t>CNCF </a:t>
            </a:r>
            <a:r>
              <a:rPr lang="ko-KR" altLang="en-US" sz="1100" b="1" dirty="0">
                <a:solidFill>
                  <a:schemeClr val="accent2"/>
                </a:solidFill>
                <a:latin typeface="Century Gothic"/>
                <a:ea typeface="Century Gothic"/>
                <a:cs typeface="Century Gothic"/>
                <a:sym typeface="Century Gothic"/>
              </a:rPr>
              <a:t>전략 및 프로젝트에 대한 통찰력</a:t>
            </a:r>
            <a:r>
              <a:rPr lang="ko-KR" altLang="en-US" sz="1100" dirty="0">
                <a:solidFill>
                  <a:schemeClr val="accent2"/>
                </a:solidFill>
                <a:latin typeface="Century Gothic"/>
                <a:ea typeface="Century Gothic"/>
                <a:cs typeface="Century Gothic"/>
                <a:sym typeface="Century Gothic"/>
              </a:rPr>
              <a:t>을 더 크게 얻으십시오</a:t>
            </a:r>
            <a:r>
              <a:rPr lang="en-US" altLang="ko-KR" sz="1100" dirty="0">
                <a:solidFill>
                  <a:schemeClr val="accent2"/>
                </a:solidFill>
                <a:latin typeface="Century Gothic"/>
                <a:ea typeface="Century Gothic"/>
                <a:cs typeface="Century Gothic"/>
                <a:sym typeface="Century Gothic"/>
              </a:rPr>
              <a:t>.</a:t>
            </a:r>
            <a:endParaRPr lang="en-US" sz="1100" dirty="0">
              <a:solidFill>
                <a:schemeClr val="accent2"/>
              </a:solidFill>
              <a:latin typeface="Century Gothic"/>
              <a:ea typeface="Century Gothic"/>
              <a:cs typeface="Century Gothic"/>
              <a:sym typeface="Century Gothic"/>
            </a:endParaRPr>
          </a:p>
          <a:p>
            <a:pPr marL="914400" lvl="1" indent="-298450" algn="l" rtl="0">
              <a:lnSpc>
                <a:spcPct val="125000"/>
              </a:lnSpc>
              <a:spcBef>
                <a:spcPts val="0"/>
              </a:spcBef>
              <a:spcAft>
                <a:spcPts val="0"/>
              </a:spcAft>
              <a:buClr>
                <a:schemeClr val="accent2"/>
              </a:buClr>
              <a:buSzPts val="1100"/>
              <a:buFont typeface="Century Gothic"/>
              <a:buChar char="○"/>
            </a:pPr>
            <a:r>
              <a:rPr lang="ko-KR" altLang="en-US" sz="1100" dirty="0">
                <a:solidFill>
                  <a:schemeClr val="accent2"/>
                </a:solidFill>
                <a:latin typeface="Century Gothic"/>
                <a:ea typeface="Century Gothic"/>
                <a:cs typeface="Century Gothic"/>
                <a:sym typeface="Century Gothic"/>
              </a:rPr>
              <a:t>플래티넘 레벨 회원은 </a:t>
            </a:r>
            <a:r>
              <a:rPr lang="en-US" altLang="ko-KR" sz="1100" dirty="0">
                <a:solidFill>
                  <a:schemeClr val="accent2"/>
                </a:solidFill>
                <a:latin typeface="Century Gothic"/>
                <a:ea typeface="Century Gothic"/>
                <a:cs typeface="Century Gothic"/>
                <a:sym typeface="Century Gothic"/>
              </a:rPr>
              <a:t>CNCF</a:t>
            </a:r>
            <a:r>
              <a:rPr lang="ko-KR" altLang="en-US" sz="1100" dirty="0">
                <a:solidFill>
                  <a:schemeClr val="accent2"/>
                </a:solidFill>
                <a:latin typeface="Century Gothic"/>
                <a:ea typeface="Century Gothic"/>
                <a:cs typeface="Century Gothic"/>
                <a:sym typeface="Century Gothic"/>
              </a:rPr>
              <a:t>와의 </a:t>
            </a:r>
            <a:r>
              <a:rPr lang="ko-KR" altLang="en-US" sz="1100" b="1" dirty="0">
                <a:solidFill>
                  <a:schemeClr val="accent2"/>
                </a:solidFill>
                <a:latin typeface="Century Gothic"/>
                <a:ea typeface="Century Gothic"/>
                <a:cs typeface="Century Gothic"/>
                <a:sym typeface="Century Gothic"/>
              </a:rPr>
              <a:t>경험을 </a:t>
            </a:r>
            <a:r>
              <a:rPr lang="ko-KR" altLang="en-US" sz="1100" b="1" dirty="0" err="1">
                <a:solidFill>
                  <a:schemeClr val="accent2"/>
                </a:solidFill>
                <a:latin typeface="Century Gothic"/>
                <a:ea typeface="Century Gothic"/>
                <a:cs typeface="Century Gothic"/>
                <a:sym typeface="Century Gothic"/>
              </a:rPr>
              <a:t>커스터마이징</a:t>
            </a:r>
            <a:r>
              <a:rPr lang="ko-KR" altLang="en-US" sz="1100" dirty="0" err="1">
                <a:solidFill>
                  <a:schemeClr val="accent2"/>
                </a:solidFill>
                <a:latin typeface="Century Gothic"/>
                <a:ea typeface="Century Gothic"/>
                <a:cs typeface="Century Gothic"/>
                <a:sym typeface="Century Gothic"/>
              </a:rPr>
              <a:t>할</a:t>
            </a:r>
            <a:r>
              <a:rPr lang="ko-KR" altLang="en-US" sz="1100" dirty="0">
                <a:solidFill>
                  <a:schemeClr val="accent2"/>
                </a:solidFill>
                <a:latin typeface="Century Gothic"/>
                <a:ea typeface="Century Gothic"/>
                <a:cs typeface="Century Gothic"/>
                <a:sym typeface="Century Gothic"/>
              </a:rPr>
              <a:t> 수 있는 특별한 기회를 갖습니다</a:t>
            </a:r>
            <a:r>
              <a:rPr lang="en-US" altLang="ko-KR" sz="1100" dirty="0">
                <a:solidFill>
                  <a:schemeClr val="accent2"/>
                </a:solidFill>
                <a:latin typeface="Century Gothic"/>
                <a:ea typeface="Century Gothic"/>
                <a:cs typeface="Century Gothic"/>
                <a:sym typeface="Century Gothic"/>
              </a:rPr>
              <a:t>. </a:t>
            </a:r>
            <a:r>
              <a:rPr lang="ko-KR" altLang="en-US" sz="1100" dirty="0">
                <a:solidFill>
                  <a:schemeClr val="accent2"/>
                </a:solidFill>
                <a:latin typeface="Century Gothic"/>
                <a:ea typeface="Century Gothic"/>
                <a:cs typeface="Century Gothic"/>
                <a:sym typeface="Century Gothic"/>
              </a:rPr>
              <a:t>팀에서는 전략적 목표를 달성하는 데 </a:t>
            </a:r>
            <a:r>
              <a:rPr lang="ko-KR" altLang="en-US" sz="1100" dirty="0" err="1">
                <a:solidFill>
                  <a:schemeClr val="accent2"/>
                </a:solidFill>
                <a:latin typeface="Century Gothic"/>
                <a:ea typeface="Century Gothic"/>
                <a:cs typeface="Century Gothic"/>
                <a:sym typeface="Century Gothic"/>
              </a:rPr>
              <a:t>동무을</a:t>
            </a:r>
            <a:r>
              <a:rPr lang="ko-KR" altLang="en-US" sz="1100" dirty="0">
                <a:solidFill>
                  <a:schemeClr val="accent2"/>
                </a:solidFill>
                <a:latin typeface="Century Gothic"/>
                <a:ea typeface="Century Gothic"/>
                <a:cs typeface="Century Gothic"/>
                <a:sym typeface="Century Gothic"/>
              </a:rPr>
              <a:t> 줄 것입니다</a:t>
            </a:r>
            <a:r>
              <a:rPr lang="en-US" altLang="ko-KR" sz="1100" dirty="0">
                <a:solidFill>
                  <a:schemeClr val="accent2"/>
                </a:solidFill>
                <a:latin typeface="Century Gothic"/>
                <a:ea typeface="Century Gothic"/>
                <a:cs typeface="Century Gothic"/>
                <a:sym typeface="Century Gothic"/>
              </a:rPr>
              <a:t>. CNCF</a:t>
            </a:r>
            <a:r>
              <a:rPr lang="ko-KR" altLang="en-US" sz="1100" dirty="0">
                <a:solidFill>
                  <a:schemeClr val="accent2"/>
                </a:solidFill>
                <a:latin typeface="Century Gothic"/>
                <a:ea typeface="Century Gothic"/>
                <a:cs typeface="Century Gothic"/>
                <a:sym typeface="Century Gothic"/>
              </a:rPr>
              <a:t>는 오픈 소스 </a:t>
            </a:r>
            <a:r>
              <a:rPr lang="ko-KR" altLang="en-US" sz="1100" dirty="0" err="1">
                <a:solidFill>
                  <a:schemeClr val="accent2"/>
                </a:solidFill>
                <a:latin typeface="Century Gothic"/>
                <a:ea typeface="Century Gothic"/>
                <a:cs typeface="Century Gothic"/>
                <a:sym typeface="Century Gothic"/>
              </a:rPr>
              <a:t>컨트리뷰션</a:t>
            </a:r>
            <a:r>
              <a:rPr lang="en-US" altLang="ko-KR" sz="1100" dirty="0">
                <a:solidFill>
                  <a:schemeClr val="accent2"/>
                </a:solidFill>
                <a:latin typeface="Century Gothic"/>
                <a:ea typeface="Century Gothic"/>
                <a:cs typeface="Century Gothic"/>
                <a:sym typeface="Century Gothic"/>
              </a:rPr>
              <a:t>, </a:t>
            </a:r>
            <a:r>
              <a:rPr lang="ko-KR" altLang="en-US" sz="1100" dirty="0">
                <a:solidFill>
                  <a:schemeClr val="accent2"/>
                </a:solidFill>
                <a:latin typeface="Century Gothic"/>
                <a:ea typeface="Century Gothic"/>
                <a:cs typeface="Century Gothic"/>
                <a:sym typeface="Century Gothic"/>
              </a:rPr>
              <a:t>새로운 시장 창출</a:t>
            </a:r>
            <a:r>
              <a:rPr lang="en-US" altLang="ko-KR" sz="1100" dirty="0">
                <a:solidFill>
                  <a:schemeClr val="accent2"/>
                </a:solidFill>
                <a:latin typeface="Century Gothic"/>
                <a:ea typeface="Century Gothic"/>
                <a:cs typeface="Century Gothic"/>
                <a:sym typeface="Century Gothic"/>
              </a:rPr>
              <a:t>, </a:t>
            </a:r>
            <a:r>
              <a:rPr lang="ko-KR" altLang="en-US" sz="1100" dirty="0">
                <a:solidFill>
                  <a:schemeClr val="accent2"/>
                </a:solidFill>
                <a:latin typeface="Century Gothic"/>
                <a:ea typeface="Century Gothic"/>
                <a:cs typeface="Century Gothic"/>
                <a:sym typeface="Century Gothic"/>
              </a:rPr>
              <a:t>그리고</a:t>
            </a:r>
            <a:r>
              <a:rPr lang="en-US" altLang="ko-KR" sz="1100" dirty="0">
                <a:solidFill>
                  <a:schemeClr val="accent2"/>
                </a:solidFill>
                <a:latin typeface="Century Gothic"/>
                <a:ea typeface="Century Gothic"/>
                <a:cs typeface="Century Gothic"/>
                <a:sym typeface="Century Gothic"/>
              </a:rPr>
              <a:t>/</a:t>
            </a:r>
            <a:r>
              <a:rPr lang="ko-KR" altLang="en-US" sz="1100" dirty="0">
                <a:solidFill>
                  <a:schemeClr val="accent2"/>
                </a:solidFill>
                <a:latin typeface="Century Gothic"/>
                <a:ea typeface="Century Gothic"/>
                <a:cs typeface="Century Gothic"/>
                <a:sym typeface="Century Gothic"/>
              </a:rPr>
              <a:t>또는 오픈 소스 프로젝트 기부에 대한 지침을 도울 수 있습니다</a:t>
            </a:r>
            <a:r>
              <a:rPr lang="en-US" altLang="ko-KR" sz="1100" dirty="0">
                <a:solidFill>
                  <a:schemeClr val="accent2"/>
                </a:solidFill>
                <a:latin typeface="Century Gothic"/>
                <a:ea typeface="Century Gothic"/>
                <a:cs typeface="Century Gothic"/>
                <a:sym typeface="Century Gothic"/>
              </a:rPr>
              <a:t>. </a:t>
            </a:r>
            <a:r>
              <a:rPr lang="ko-KR" altLang="en-US" sz="1100" b="1" dirty="0">
                <a:solidFill>
                  <a:schemeClr val="accent2"/>
                </a:solidFill>
                <a:latin typeface="Century Gothic"/>
                <a:ea typeface="Century Gothic"/>
                <a:cs typeface="Century Gothic"/>
                <a:sym typeface="Century Gothic"/>
              </a:rPr>
              <a:t>아이디어가 있으시다고요</a:t>
            </a:r>
            <a:r>
              <a:rPr lang="en-US" altLang="ko-KR" sz="1100" b="1" dirty="0">
                <a:solidFill>
                  <a:schemeClr val="accent2"/>
                </a:solidFill>
                <a:latin typeface="Century Gothic"/>
                <a:ea typeface="Century Gothic"/>
                <a:cs typeface="Century Gothic"/>
                <a:sym typeface="Century Gothic"/>
              </a:rPr>
              <a:t>? </a:t>
            </a:r>
            <a:r>
              <a:rPr lang="ko-KR" altLang="en-US" sz="1100" b="1" dirty="0">
                <a:solidFill>
                  <a:schemeClr val="accent2"/>
                </a:solidFill>
                <a:latin typeface="Century Gothic"/>
                <a:ea typeface="Century Gothic"/>
                <a:cs typeface="Century Gothic"/>
                <a:sym typeface="Century Gothic"/>
              </a:rPr>
              <a:t>편히 </a:t>
            </a:r>
            <a:r>
              <a:rPr lang="ko-KR" altLang="en-US" sz="1100" b="1" dirty="0" err="1">
                <a:solidFill>
                  <a:schemeClr val="accent2"/>
                </a:solidFill>
                <a:latin typeface="Century Gothic"/>
                <a:ea typeface="Century Gothic"/>
                <a:cs typeface="Century Gothic"/>
                <a:sym typeface="Century Gothic"/>
              </a:rPr>
              <a:t>여쭈어보세요</a:t>
            </a:r>
            <a:r>
              <a:rPr lang="en-US" altLang="ko-KR" sz="1100" b="1" dirty="0">
                <a:solidFill>
                  <a:schemeClr val="accent2"/>
                </a:solidFill>
                <a:latin typeface="Century Gothic"/>
                <a:ea typeface="Century Gothic"/>
                <a:cs typeface="Century Gothic"/>
                <a:sym typeface="Century Gothic"/>
              </a:rPr>
              <a:t>!</a:t>
            </a:r>
            <a:endParaRPr lang="en-US" sz="1100" b="1" dirty="0">
              <a:solidFill>
                <a:schemeClr val="accent2"/>
              </a:solidFill>
              <a:latin typeface="Century Gothic"/>
              <a:ea typeface="Century Gothic"/>
              <a:cs typeface="Century Gothic"/>
              <a:sym typeface="Century Gothic"/>
            </a:endParaRPr>
          </a:p>
          <a:p>
            <a:pPr marL="914400" lvl="1" indent="-304800" algn="l" rtl="0">
              <a:lnSpc>
                <a:spcPct val="125000"/>
              </a:lnSpc>
              <a:spcBef>
                <a:spcPts val="0"/>
              </a:spcBef>
              <a:spcAft>
                <a:spcPts val="0"/>
              </a:spcAft>
              <a:buClr>
                <a:schemeClr val="accent2"/>
              </a:buClr>
              <a:buSzPts val="1200"/>
              <a:buFont typeface="Century Gothic"/>
              <a:buChar char="○"/>
            </a:pPr>
            <a:r>
              <a:rPr lang="en-US" sz="1100" dirty="0">
                <a:solidFill>
                  <a:schemeClr val="accent2"/>
                </a:solidFill>
                <a:latin typeface="Century Gothic"/>
                <a:ea typeface="Century Gothic"/>
                <a:cs typeface="Century Gothic"/>
                <a:sym typeface="Century Gothic"/>
              </a:rPr>
              <a:t>CNCF </a:t>
            </a:r>
            <a:r>
              <a:rPr lang="ko-KR" altLang="en-US" sz="1100" dirty="0">
                <a:solidFill>
                  <a:schemeClr val="accent2"/>
                </a:solidFill>
                <a:latin typeface="Century Gothic"/>
                <a:ea typeface="Century Gothic"/>
                <a:cs typeface="Century Gothic"/>
                <a:sym typeface="Century Gothic"/>
              </a:rPr>
              <a:t>리더십 및 플래티넘 회원 이해 관계자와의 비즈니스 및 전략 검토 미팅이 </a:t>
            </a:r>
            <a:r>
              <a:rPr lang="en-US" altLang="ko-KR" sz="1100" dirty="0">
                <a:solidFill>
                  <a:schemeClr val="accent2"/>
                </a:solidFill>
                <a:latin typeface="Century Gothic"/>
                <a:ea typeface="Century Gothic"/>
                <a:cs typeface="Century Gothic"/>
                <a:sym typeface="Century Gothic"/>
              </a:rPr>
              <a:t>1</a:t>
            </a:r>
            <a:r>
              <a:rPr lang="ko-KR" altLang="en-US" sz="1100" dirty="0">
                <a:solidFill>
                  <a:schemeClr val="accent2"/>
                </a:solidFill>
                <a:latin typeface="Century Gothic"/>
                <a:ea typeface="Century Gothic"/>
                <a:cs typeface="Century Gothic"/>
                <a:sym typeface="Century Gothic"/>
              </a:rPr>
              <a:t>년에 두 번 온</a:t>
            </a:r>
            <a:r>
              <a:rPr lang="en-US" altLang="ko-KR" sz="1100" dirty="0">
                <a:solidFill>
                  <a:schemeClr val="accent2"/>
                </a:solidFill>
                <a:latin typeface="Century Gothic"/>
                <a:ea typeface="Century Gothic"/>
                <a:cs typeface="Century Gothic"/>
                <a:sym typeface="Century Gothic"/>
              </a:rPr>
              <a:t>/</a:t>
            </a:r>
            <a:r>
              <a:rPr lang="ko-KR" altLang="en-US" sz="1100" dirty="0">
                <a:solidFill>
                  <a:schemeClr val="accent2"/>
                </a:solidFill>
                <a:latin typeface="Century Gothic"/>
                <a:ea typeface="Century Gothic"/>
                <a:cs typeface="Century Gothic"/>
                <a:sym typeface="Century Gothic"/>
              </a:rPr>
              <a:t>오프라인으로 열립니다</a:t>
            </a:r>
            <a:r>
              <a:rPr lang="en-US" altLang="ko-KR" sz="1100" dirty="0">
                <a:solidFill>
                  <a:schemeClr val="accent2"/>
                </a:solidFill>
                <a:latin typeface="Century Gothic"/>
                <a:ea typeface="Century Gothic"/>
                <a:cs typeface="Century Gothic"/>
                <a:sym typeface="Century Gothic"/>
              </a:rPr>
              <a:t>.</a:t>
            </a:r>
            <a:endParaRPr sz="1200" b="1" dirty="0">
              <a:solidFill>
                <a:schemeClr val="accent2"/>
              </a:solidFill>
              <a:latin typeface="Century Gothic"/>
              <a:ea typeface="Century Gothic"/>
              <a:cs typeface="Century Gothic"/>
              <a:sym typeface="Century Gothic"/>
            </a:endParaRPr>
          </a:p>
          <a:p>
            <a:pPr marL="457200" lvl="0" indent="-298450" algn="l" rtl="0">
              <a:lnSpc>
                <a:spcPct val="125000"/>
              </a:lnSpc>
              <a:spcBef>
                <a:spcPts val="0"/>
              </a:spcBef>
              <a:spcAft>
                <a:spcPts val="0"/>
              </a:spcAft>
              <a:buClr>
                <a:schemeClr val="accent2"/>
              </a:buClr>
              <a:buSzPts val="1100"/>
              <a:buFont typeface="Century Gothic"/>
              <a:buChar char="➢"/>
            </a:pPr>
            <a:r>
              <a:rPr lang="ko-KR" altLang="en-US" sz="1100" dirty="0">
                <a:solidFill>
                  <a:schemeClr val="accent2"/>
                </a:solidFill>
                <a:latin typeface="Century Gothic"/>
                <a:ea typeface="Century Gothic"/>
                <a:cs typeface="Century Gothic"/>
                <a:sym typeface="Century Gothic"/>
              </a:rPr>
              <a:t>웹 사이트 및 마케팅 자료를 포함한 회원사에 대한 표시에 대해 가장 주목받는 배치를 즐기십시오</a:t>
            </a:r>
            <a:r>
              <a:rPr lang="en-US" altLang="ko-KR" sz="1100" dirty="0">
                <a:solidFill>
                  <a:schemeClr val="accent2"/>
                </a:solidFill>
                <a:latin typeface="Century Gothic"/>
                <a:ea typeface="Century Gothic"/>
                <a:cs typeface="Century Gothic"/>
                <a:sym typeface="Century Gothic"/>
              </a:rPr>
              <a:t>.</a:t>
            </a:r>
            <a:endParaRPr sz="1100" dirty="0">
              <a:solidFill>
                <a:schemeClr val="accent2"/>
              </a:solidFill>
              <a:latin typeface="Century Gothic"/>
              <a:ea typeface="Century Gothic"/>
              <a:cs typeface="Century Gothic"/>
              <a:sym typeface="Century Gothic"/>
            </a:endParaRPr>
          </a:p>
          <a:p>
            <a:pPr marL="457200" lvl="0" indent="-298450" algn="l" rtl="0">
              <a:lnSpc>
                <a:spcPct val="125000"/>
              </a:lnSpc>
              <a:spcBef>
                <a:spcPts val="0"/>
              </a:spcBef>
              <a:spcAft>
                <a:spcPts val="0"/>
              </a:spcAft>
              <a:buClr>
                <a:schemeClr val="accent2"/>
              </a:buClr>
              <a:buSzPts val="1100"/>
              <a:buFont typeface="Century Gothic"/>
              <a:buChar char="➢"/>
            </a:pPr>
            <a:r>
              <a:rPr lang="ko-KR" altLang="en-US" sz="1100" dirty="0">
                <a:solidFill>
                  <a:schemeClr val="accent2"/>
                </a:solidFill>
                <a:latin typeface="Century Gothic"/>
                <a:ea typeface="Century Gothic"/>
                <a:cs typeface="Century Gothic"/>
                <a:sym typeface="Century Gothic"/>
              </a:rPr>
              <a:t>모든 </a:t>
            </a:r>
            <a:r>
              <a:rPr lang="en-US" altLang="ko-KR" sz="1100" dirty="0" err="1">
                <a:solidFill>
                  <a:schemeClr val="accent2"/>
                </a:solidFill>
                <a:latin typeface="Century Gothic"/>
                <a:ea typeface="Century Gothic"/>
                <a:cs typeface="Century Gothic"/>
                <a:sym typeface="Century Gothic"/>
              </a:rPr>
              <a:t>KubeCon</a:t>
            </a:r>
            <a:r>
              <a:rPr lang="en-US" altLang="ko-KR" sz="1100" dirty="0">
                <a:solidFill>
                  <a:schemeClr val="accent2"/>
                </a:solidFill>
                <a:latin typeface="Century Gothic"/>
                <a:ea typeface="Century Gothic"/>
                <a:cs typeface="Century Gothic"/>
                <a:sym typeface="Century Gothic"/>
              </a:rPr>
              <a:t> + </a:t>
            </a:r>
            <a:r>
              <a:rPr lang="en-US" altLang="ko-KR" sz="1100" dirty="0" err="1">
                <a:solidFill>
                  <a:schemeClr val="accent2"/>
                </a:solidFill>
                <a:latin typeface="Century Gothic"/>
                <a:ea typeface="Century Gothic"/>
                <a:cs typeface="Century Gothic"/>
                <a:sym typeface="Century Gothic"/>
              </a:rPr>
              <a:t>CloudNativeCon</a:t>
            </a:r>
            <a:r>
              <a:rPr lang="ko-KR" altLang="en-US" sz="1100" dirty="0">
                <a:solidFill>
                  <a:schemeClr val="accent2"/>
                </a:solidFill>
                <a:latin typeface="Century Gothic"/>
                <a:ea typeface="Century Gothic"/>
                <a:cs typeface="Century Gothic"/>
                <a:sym typeface="Century Gothic"/>
              </a:rPr>
              <a:t> </a:t>
            </a:r>
            <a:r>
              <a:rPr lang="ko-KR" altLang="en-US" sz="1100" b="1" dirty="0">
                <a:solidFill>
                  <a:schemeClr val="accent2"/>
                </a:solidFill>
                <a:latin typeface="Century Gothic"/>
                <a:ea typeface="Century Gothic"/>
                <a:cs typeface="Century Gothic"/>
                <a:sym typeface="Century Gothic"/>
              </a:rPr>
              <a:t>다이아몬드 후원 추첨</a:t>
            </a:r>
            <a:r>
              <a:rPr lang="ko-KR" altLang="en-US" sz="1100" dirty="0">
                <a:solidFill>
                  <a:schemeClr val="accent2"/>
                </a:solidFill>
                <a:latin typeface="Century Gothic"/>
                <a:ea typeface="Century Gothic"/>
                <a:cs typeface="Century Gothic"/>
                <a:sym typeface="Century Gothic"/>
              </a:rPr>
              <a:t>에 참여할 수 있는 </a:t>
            </a:r>
            <a:r>
              <a:rPr lang="ko-KR" altLang="en-US" sz="1100" b="1" dirty="0">
                <a:solidFill>
                  <a:schemeClr val="accent2"/>
                </a:solidFill>
                <a:latin typeface="Century Gothic"/>
                <a:ea typeface="Century Gothic"/>
                <a:cs typeface="Century Gothic"/>
                <a:sym typeface="Century Gothic"/>
              </a:rPr>
              <a:t>첫 번째 선택권</a:t>
            </a:r>
            <a:r>
              <a:rPr lang="ko-KR" altLang="en-US" sz="1100" dirty="0">
                <a:solidFill>
                  <a:schemeClr val="accent2"/>
                </a:solidFill>
                <a:latin typeface="Century Gothic"/>
                <a:ea typeface="Century Gothic"/>
                <a:cs typeface="Century Gothic"/>
                <a:sym typeface="Century Gothic"/>
              </a:rPr>
              <a:t>을 받습니다</a:t>
            </a:r>
            <a:r>
              <a:rPr lang="en-US" altLang="ko-KR" sz="1100" dirty="0">
                <a:solidFill>
                  <a:schemeClr val="accent2"/>
                </a:solidFill>
                <a:latin typeface="Century Gothic"/>
                <a:ea typeface="Century Gothic"/>
                <a:cs typeface="Century Gothic"/>
                <a:sym typeface="Century Gothic"/>
              </a:rPr>
              <a:t>.</a:t>
            </a:r>
            <a:endParaRPr lang="en-US"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en-US" sz="1100" b="1" dirty="0" err="1">
                <a:solidFill>
                  <a:schemeClr val="accent2"/>
                </a:solidFill>
                <a:latin typeface="Century Gothic"/>
                <a:ea typeface="Century Gothic"/>
                <a:cs typeface="Century Gothic"/>
                <a:sym typeface="Century Gothic"/>
              </a:rPr>
              <a:t>KubeCon</a:t>
            </a:r>
            <a:r>
              <a:rPr lang="en-US" sz="1100" b="1" dirty="0">
                <a:solidFill>
                  <a:schemeClr val="accent2"/>
                </a:solidFill>
                <a:latin typeface="Century Gothic"/>
                <a:ea typeface="Century Gothic"/>
                <a:cs typeface="Century Gothic"/>
                <a:sym typeface="Century Gothic"/>
              </a:rPr>
              <a:t> + </a:t>
            </a:r>
            <a:r>
              <a:rPr lang="en-US" sz="1100" b="1" dirty="0" err="1">
                <a:solidFill>
                  <a:schemeClr val="accent2"/>
                </a:solidFill>
                <a:latin typeface="Century Gothic"/>
                <a:ea typeface="Century Gothic"/>
                <a:cs typeface="Century Gothic"/>
                <a:sym typeface="Century Gothic"/>
              </a:rPr>
              <a:t>CloudNativeCon</a:t>
            </a:r>
            <a:r>
              <a:rPr lang="en-US" sz="1100" b="1" dirty="0">
                <a:solidFill>
                  <a:schemeClr val="accent2"/>
                </a:solidFill>
                <a:latin typeface="Century Gothic"/>
                <a:ea typeface="Century Gothic"/>
                <a:cs typeface="Century Gothic"/>
                <a:sym typeface="Century Gothic"/>
              </a:rPr>
              <a:t> </a:t>
            </a:r>
            <a:r>
              <a:rPr lang="ko-KR" altLang="en-US" sz="1100" b="1" dirty="0" err="1">
                <a:solidFill>
                  <a:schemeClr val="accent2"/>
                </a:solidFill>
                <a:latin typeface="Century Gothic"/>
                <a:ea typeface="Century Gothic"/>
                <a:cs typeface="Century Gothic"/>
                <a:sym typeface="Century Gothic"/>
              </a:rPr>
              <a:t>키노트</a:t>
            </a:r>
            <a:r>
              <a:rPr lang="en-US" sz="1100" dirty="0">
                <a:solidFill>
                  <a:schemeClr val="accent2"/>
                </a:solidFill>
                <a:latin typeface="Century Gothic"/>
                <a:ea typeface="Century Gothic"/>
                <a:cs typeface="Century Gothic"/>
                <a:sym typeface="Century Gothic"/>
              </a:rPr>
              <a:t> </a:t>
            </a:r>
            <a:r>
              <a:rPr lang="ko-KR" altLang="en-US" sz="1100" dirty="0">
                <a:solidFill>
                  <a:schemeClr val="accent2"/>
                </a:solidFill>
                <a:latin typeface="Century Gothic"/>
                <a:ea typeface="Century Gothic"/>
                <a:cs typeface="Century Gothic"/>
                <a:sym typeface="Century Gothic"/>
              </a:rPr>
              <a:t>발표에 포함됩니다</a:t>
            </a:r>
            <a:r>
              <a:rPr lang="en-US" sz="1100" dirty="0">
                <a:solidFill>
                  <a:schemeClr val="accent2"/>
                </a:solidFill>
                <a:latin typeface="Century Gothic"/>
                <a:ea typeface="Century Gothic"/>
                <a:cs typeface="Century Gothic"/>
                <a:sym typeface="Century Gothic"/>
              </a:rPr>
              <a:t>. </a:t>
            </a:r>
            <a:r>
              <a:rPr lang="ko-KR" altLang="en-US" sz="1100" b="1" dirty="0">
                <a:solidFill>
                  <a:schemeClr val="accent2"/>
                </a:solidFill>
                <a:latin typeface="Century Gothic"/>
                <a:ea typeface="Century Gothic"/>
                <a:cs typeface="Century Gothic"/>
                <a:sym typeface="Century Gothic"/>
              </a:rPr>
              <a:t>선택하신 연사</a:t>
            </a:r>
            <a:r>
              <a:rPr lang="ko-KR" altLang="en-US" sz="1100" dirty="0">
                <a:solidFill>
                  <a:schemeClr val="accent2"/>
                </a:solidFill>
                <a:latin typeface="Century Gothic"/>
                <a:ea typeface="Century Gothic"/>
                <a:cs typeface="Century Gothic"/>
                <a:sym typeface="Century Gothic"/>
              </a:rPr>
              <a:t>가 가상 또는 직접 </a:t>
            </a:r>
            <a:r>
              <a:rPr lang="ko-KR" altLang="en-US" sz="1100" b="1" dirty="0">
                <a:solidFill>
                  <a:schemeClr val="accent2"/>
                </a:solidFill>
                <a:latin typeface="Century Gothic"/>
                <a:ea typeface="Century Gothic"/>
                <a:cs typeface="Century Gothic"/>
                <a:sym typeface="Century Gothic"/>
              </a:rPr>
              <a:t>무대에서</a:t>
            </a:r>
            <a:r>
              <a:rPr lang="ko-KR" altLang="en-US" sz="1100" dirty="0">
                <a:solidFill>
                  <a:schemeClr val="accent2"/>
                </a:solidFill>
                <a:latin typeface="Century Gothic"/>
                <a:ea typeface="Century Gothic"/>
                <a:cs typeface="Century Gothic"/>
                <a:sym typeface="Century Gothic"/>
              </a:rPr>
              <a:t> </a:t>
            </a:r>
            <a:r>
              <a:rPr lang="en-US" altLang="ko-KR" sz="1100" dirty="0">
                <a:solidFill>
                  <a:schemeClr val="accent2"/>
                </a:solidFill>
                <a:latin typeface="Century Gothic"/>
                <a:ea typeface="Century Gothic"/>
                <a:cs typeface="Century Gothic"/>
                <a:sym typeface="Century Gothic"/>
              </a:rPr>
              <a:t>60</a:t>
            </a:r>
            <a:r>
              <a:rPr lang="ko-KR" altLang="en-US" sz="1100" dirty="0">
                <a:solidFill>
                  <a:schemeClr val="accent2"/>
                </a:solidFill>
                <a:latin typeface="Century Gothic"/>
                <a:ea typeface="Century Gothic"/>
                <a:cs typeface="Century Gothic"/>
                <a:sym typeface="Century Gothic"/>
              </a:rPr>
              <a:t>초 동안 등장합니다</a:t>
            </a:r>
            <a:r>
              <a:rPr lang="en-US" altLang="ko-KR" sz="1100" dirty="0">
                <a:solidFill>
                  <a:schemeClr val="accent2"/>
                </a:solidFill>
                <a:latin typeface="Century Gothic"/>
                <a:ea typeface="Century Gothic"/>
                <a:cs typeface="Century Gothic"/>
                <a:sym typeface="Century Gothic"/>
              </a:rPr>
              <a:t>.</a:t>
            </a:r>
          </a:p>
          <a:p>
            <a:pPr marL="457200" indent="-298450">
              <a:lnSpc>
                <a:spcPct val="125000"/>
              </a:lnSpc>
              <a:buClr>
                <a:schemeClr val="accent2"/>
              </a:buClr>
              <a:buSzPts val="1100"/>
              <a:buFont typeface="Century Gothic"/>
              <a:buChar char="➢"/>
            </a:pPr>
            <a:endParaRPr lang="en-US" sz="1100" dirty="0">
              <a:solidFill>
                <a:schemeClr val="accent2"/>
              </a:solidFill>
              <a:latin typeface="Century Gothic"/>
              <a:ea typeface="Century Gothic"/>
              <a:cs typeface="Century Gothic"/>
              <a:sym typeface="Century Gothic"/>
            </a:endParaRPr>
          </a:p>
        </p:txBody>
      </p:sp>
      <p:sp>
        <p:nvSpPr>
          <p:cNvPr id="1030" name="Google Shape;1030;p56"/>
          <p:cNvSpPr txBox="1"/>
          <p:nvPr/>
        </p:nvSpPr>
        <p:spPr>
          <a:xfrm>
            <a:off x="1326675" y="699100"/>
            <a:ext cx="7507500" cy="109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KR" altLang="en-US" sz="1200" b="1" dirty="0">
                <a:solidFill>
                  <a:srgbClr val="5E005E"/>
                </a:solidFill>
                <a:latin typeface="Century Gothic"/>
                <a:ea typeface="Century Gothic"/>
                <a:cs typeface="Century Gothic"/>
                <a:sym typeface="Century Gothic"/>
              </a:rPr>
              <a:t>플래티넘 레벨 멤버십은 업계에서 사회 변혁을 주도하는 기관을 위한 가장 높은 등급의 멤버십입니다</a:t>
            </a:r>
            <a:r>
              <a:rPr lang="en-US" altLang="ko-KR" sz="1200" b="1" dirty="0">
                <a:solidFill>
                  <a:srgbClr val="5E005E"/>
                </a:solidFill>
                <a:latin typeface="Century Gothic"/>
                <a:ea typeface="Century Gothic"/>
                <a:cs typeface="Century Gothic"/>
                <a:sym typeface="Century Gothic"/>
              </a:rPr>
              <a:t>. </a:t>
            </a:r>
            <a:r>
              <a:rPr lang="ko-KR" altLang="en-US" sz="1200" b="1" dirty="0">
                <a:solidFill>
                  <a:srgbClr val="5E005E"/>
                </a:solidFill>
                <a:latin typeface="Century Gothic"/>
                <a:ea typeface="Century Gothic"/>
                <a:cs typeface="Century Gothic"/>
                <a:sym typeface="Century Gothic"/>
              </a:rPr>
              <a:t>플래티넘 레벨 기관은 </a:t>
            </a:r>
            <a:r>
              <a:rPr lang="en-US" altLang="ko-KR" sz="1200" b="1" dirty="0">
                <a:solidFill>
                  <a:srgbClr val="5E005E"/>
                </a:solidFill>
                <a:latin typeface="Century Gothic"/>
                <a:ea typeface="Century Gothic"/>
                <a:cs typeface="Century Gothic"/>
                <a:sym typeface="Century Gothic"/>
              </a:rPr>
              <a:t>CNCF </a:t>
            </a:r>
            <a:r>
              <a:rPr lang="ko-KR" altLang="en-US" sz="1200" b="1" dirty="0">
                <a:solidFill>
                  <a:srgbClr val="5E005E"/>
                </a:solidFill>
                <a:latin typeface="Century Gothic"/>
                <a:ea typeface="Century Gothic"/>
                <a:cs typeface="Century Gothic"/>
                <a:sym typeface="Century Gothic"/>
              </a:rPr>
              <a:t>프로젝트의 발전 및 채택에 헌신적이며</a:t>
            </a:r>
            <a:r>
              <a:rPr lang="en-US" altLang="ko-KR" sz="1200" b="1" dirty="0">
                <a:solidFill>
                  <a:srgbClr val="5E005E"/>
                </a:solidFill>
                <a:latin typeface="Century Gothic"/>
                <a:ea typeface="Century Gothic"/>
                <a:cs typeface="Century Gothic"/>
                <a:sym typeface="Century Gothic"/>
              </a:rPr>
              <a:t>, CNCF + LF</a:t>
            </a:r>
            <a:r>
              <a:rPr lang="ko-KR" altLang="en-US" sz="1200" b="1" dirty="0">
                <a:solidFill>
                  <a:srgbClr val="5E005E"/>
                </a:solidFill>
                <a:latin typeface="Century Gothic"/>
                <a:ea typeface="Century Gothic"/>
                <a:cs typeface="Century Gothic"/>
                <a:sym typeface="Century Gothic"/>
              </a:rPr>
              <a:t> 팀과 협력하여 노출 및 기여도를 향상시킵니다</a:t>
            </a:r>
            <a:r>
              <a:rPr lang="en-US" altLang="ko-KR" sz="1200" b="1" dirty="0">
                <a:solidFill>
                  <a:srgbClr val="5E005E"/>
                </a:solidFill>
                <a:latin typeface="Century Gothic"/>
                <a:ea typeface="Century Gothic"/>
                <a:cs typeface="Century Gothic"/>
                <a:sym typeface="Century Gothic"/>
              </a:rPr>
              <a:t>. </a:t>
            </a:r>
            <a:r>
              <a:rPr lang="ko-KR" altLang="en-US" sz="1200" b="1" dirty="0">
                <a:solidFill>
                  <a:srgbClr val="5E005E"/>
                </a:solidFill>
                <a:latin typeface="Century Gothic"/>
                <a:ea typeface="Century Gothic"/>
                <a:cs typeface="Century Gothic"/>
                <a:sym typeface="Century Gothic"/>
              </a:rPr>
              <a:t>플래티넘 회원은 클라우드 네이티브 컴퓨팅이 어디에나 존재하도록 </a:t>
            </a:r>
            <a:r>
              <a:rPr lang="en-US" altLang="ko-KR" sz="600" b="1" dirty="0">
                <a:solidFill>
                  <a:srgbClr val="5E005E"/>
                </a:solidFill>
                <a:latin typeface="Century Gothic"/>
                <a:ea typeface="Century Gothic"/>
                <a:cs typeface="Century Gothic"/>
                <a:sym typeface="Century Gothic"/>
              </a:rPr>
              <a:t>ubiquitous</a:t>
            </a:r>
            <a:r>
              <a:rPr lang="en-US" altLang="ko-KR" sz="1200" b="1" dirty="0">
                <a:solidFill>
                  <a:srgbClr val="5E005E"/>
                </a:solidFill>
                <a:latin typeface="Century Gothic"/>
                <a:ea typeface="Century Gothic"/>
                <a:cs typeface="Century Gothic"/>
                <a:sym typeface="Century Gothic"/>
              </a:rPr>
              <a:t> </a:t>
            </a:r>
            <a:r>
              <a:rPr lang="ko-KR" altLang="en-US" sz="1200" b="1" dirty="0">
                <a:solidFill>
                  <a:srgbClr val="5E005E"/>
                </a:solidFill>
                <a:latin typeface="Century Gothic"/>
                <a:ea typeface="Century Gothic"/>
                <a:cs typeface="Century Gothic"/>
                <a:sym typeface="Century Gothic"/>
              </a:rPr>
              <a:t>리더십 사고를 인정받는 데 있어 가장 적극적인 역할을 하기를 원합니다</a:t>
            </a:r>
            <a:r>
              <a:rPr lang="en-US" altLang="ko-KR" sz="1200" b="1" dirty="0">
                <a:solidFill>
                  <a:srgbClr val="5E005E"/>
                </a:solidFill>
                <a:latin typeface="Century Gothic"/>
                <a:ea typeface="Century Gothic"/>
                <a:cs typeface="Century Gothic"/>
                <a:sym typeface="Century Gothic"/>
              </a:rPr>
              <a:t>.</a:t>
            </a:r>
          </a:p>
          <a:p>
            <a:pPr marL="0" lvl="0" indent="0" algn="l" rtl="0">
              <a:lnSpc>
                <a:spcPct val="115000"/>
              </a:lnSpc>
              <a:spcBef>
                <a:spcPts val="0"/>
              </a:spcBef>
              <a:spcAft>
                <a:spcPts val="0"/>
              </a:spcAft>
              <a:buNone/>
            </a:pPr>
            <a:endParaRPr lang="en-US" sz="1200" b="1" dirty="0">
              <a:solidFill>
                <a:srgbClr val="5E005E"/>
              </a:solidFill>
              <a:latin typeface="Century Gothic"/>
              <a:ea typeface="Century Gothic"/>
              <a:cs typeface="Century Gothic"/>
              <a:sym typeface="Century Gothic"/>
            </a:endParaRPr>
          </a:p>
        </p:txBody>
      </p:sp>
      <p:pic>
        <p:nvPicPr>
          <p:cNvPr id="1031" name="Google Shape;1031;p56"/>
          <p:cNvPicPr preferRelativeResize="0"/>
          <p:nvPr/>
        </p:nvPicPr>
        <p:blipFill>
          <a:blip r:embed="rId4">
            <a:alphaModFix/>
          </a:blip>
          <a:stretch>
            <a:fillRect/>
          </a:stretch>
        </p:blipFill>
        <p:spPr>
          <a:xfrm>
            <a:off x="346650" y="829600"/>
            <a:ext cx="776153" cy="964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dirty="0"/>
              <a:t>CNCF</a:t>
            </a:r>
            <a:r>
              <a:rPr lang="ko-KR" altLang="en-US" sz="2600" dirty="0"/>
              <a:t>는 리눅스 재단</a:t>
            </a:r>
            <a:r>
              <a:rPr lang="en-US" altLang="ko-KR" sz="2600" dirty="0"/>
              <a:t>(</a:t>
            </a:r>
            <a:r>
              <a:rPr lang="en-US" sz="2600" dirty="0"/>
              <a:t>Linux Foundation) </a:t>
            </a:r>
            <a:r>
              <a:rPr lang="ko-KR" altLang="en-US" sz="2600" dirty="0"/>
              <a:t>일부분입니다</a:t>
            </a:r>
            <a:endParaRPr sz="2600" i="0" u="none" strike="noStrike" cap="none" dirty="0"/>
          </a:p>
        </p:txBody>
      </p:sp>
      <p:cxnSp>
        <p:nvCxnSpPr>
          <p:cNvPr id="94" name="Google Shape;94;p21"/>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95" name="Google Shape;95;p21"/>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ko-KR" altLang="en-US" sz="1050" b="0" i="0" u="none" strike="noStrike" cap="none" dirty="0">
                <a:solidFill>
                  <a:srgbClr val="595959"/>
                </a:solidFill>
                <a:latin typeface="Century Gothic"/>
                <a:ea typeface="Century Gothic"/>
                <a:cs typeface="Century Gothic"/>
                <a:sym typeface="Century Gothic"/>
              </a:rPr>
              <a:t>전체 인터넷을 암호화하는 프로그램을 통해 전 세계 개인 정보 보호 및 보안을 돕고 있습니다</a:t>
            </a:r>
            <a:r>
              <a:rPr lang="en-US" altLang="ko-KR" sz="1050" b="0" i="0" u="none" strike="noStrike" cap="none" dirty="0">
                <a:solidFill>
                  <a:srgbClr val="595959"/>
                </a:solidFill>
                <a:latin typeface="Century Gothic"/>
                <a:ea typeface="Century Gothic"/>
                <a:cs typeface="Century Gothic"/>
                <a:sym typeface="Century Gothic"/>
              </a:rPr>
              <a:t>.</a:t>
            </a:r>
            <a:endParaRPr dirty="0"/>
          </a:p>
        </p:txBody>
      </p:sp>
      <p:sp>
        <p:nvSpPr>
          <p:cNvPr id="96" name="Google Shape;96;p21"/>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ko-KR" altLang="en-US" sz="1800" b="1" i="0" u="none" strike="noStrike" cap="none" dirty="0">
                <a:solidFill>
                  <a:srgbClr val="595959"/>
                </a:solidFill>
                <a:latin typeface="Century Gothic"/>
                <a:ea typeface="Century Gothic"/>
                <a:cs typeface="Century Gothic"/>
                <a:sym typeface="Century Gothic"/>
              </a:rPr>
              <a:t>보안</a:t>
            </a:r>
            <a:endParaRPr dirty="0"/>
          </a:p>
        </p:txBody>
      </p:sp>
      <p:pic>
        <p:nvPicPr>
          <p:cNvPr id="97" name="Google Shape;97;p21"/>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98" name="Google Shape;98;p21"/>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99" name="Google Shape;99;p21"/>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ko-KR" altLang="en-US" sz="1800" b="1" i="0" u="none" strike="noStrike" cap="none" dirty="0">
                <a:solidFill>
                  <a:srgbClr val="595959"/>
                </a:solidFill>
                <a:latin typeface="Century Gothic"/>
                <a:ea typeface="Century Gothic"/>
                <a:cs typeface="Century Gothic"/>
                <a:sym typeface="Century Gothic"/>
              </a:rPr>
              <a:t>네트워킹</a:t>
            </a:r>
            <a:endParaRPr sz="1800" b="1" i="0" u="none" strike="noStrike" cap="none" dirty="0">
              <a:solidFill>
                <a:srgbClr val="595959"/>
              </a:solidFill>
              <a:latin typeface="Century Gothic"/>
              <a:ea typeface="Century Gothic"/>
              <a:cs typeface="Century Gothic"/>
              <a:sym typeface="Century Gothic"/>
            </a:endParaRPr>
          </a:p>
        </p:txBody>
      </p:sp>
      <p:sp>
        <p:nvSpPr>
          <p:cNvPr id="100" name="Google Shape;100;p21"/>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ko-KR" altLang="en-US" sz="1050" b="0" i="0" u="none" strike="noStrike" cap="none" dirty="0">
                <a:solidFill>
                  <a:srgbClr val="595959"/>
                </a:solidFill>
                <a:latin typeface="Century Gothic"/>
                <a:ea typeface="Century Gothic"/>
                <a:cs typeface="Century Gothic"/>
                <a:sym typeface="Century Gothic"/>
              </a:rPr>
              <a:t>진화하는 소프트웨어 정의 데이터센터에서 민첩성을 향상시키기 위해 네트워킹 관련 생태계를 조성하고 있습니다</a:t>
            </a:r>
            <a:r>
              <a:rPr lang="en-US" altLang="ko-KR" sz="1050" b="0" i="0" u="none" strike="noStrike" cap="none" dirty="0">
                <a:solidFill>
                  <a:srgbClr val="595959"/>
                </a:solidFill>
                <a:latin typeface="Century Gothic"/>
                <a:ea typeface="Century Gothic"/>
                <a:cs typeface="Century Gothic"/>
                <a:sym typeface="Century Gothic"/>
              </a:rPr>
              <a:t>.</a:t>
            </a:r>
            <a:endParaRPr dirty="0"/>
          </a:p>
        </p:txBody>
      </p:sp>
      <p:cxnSp>
        <p:nvCxnSpPr>
          <p:cNvPr id="101" name="Google Shape;101;p21"/>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21"/>
          <p:cNvSpPr txBox="1"/>
          <p:nvPr/>
        </p:nvSpPr>
        <p:spPr>
          <a:xfrm>
            <a:off x="2984985" y="1789826"/>
            <a:ext cx="1253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ko-KR" altLang="en-US" sz="1800" b="1" i="0" u="none" strike="noStrike" cap="none">
                <a:solidFill>
                  <a:srgbClr val="595959"/>
                </a:solidFill>
                <a:latin typeface="Century Gothic"/>
                <a:ea typeface="Century Gothic"/>
                <a:cs typeface="Century Gothic"/>
                <a:sym typeface="Century Gothic"/>
              </a:rPr>
              <a:t>클라우드</a:t>
            </a:r>
            <a:endParaRPr dirty="0"/>
          </a:p>
        </p:txBody>
      </p:sp>
      <p:sp>
        <p:nvSpPr>
          <p:cNvPr id="103" name="Google Shape;103;p21"/>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ko-KR" altLang="en-US" sz="1050" b="0" i="0" u="none" strike="noStrike" cap="none" dirty="0">
                <a:solidFill>
                  <a:srgbClr val="595959"/>
                </a:solidFill>
                <a:latin typeface="Century Gothic"/>
                <a:ea typeface="Century Gothic"/>
                <a:cs typeface="Century Gothic"/>
                <a:sym typeface="Century Gothic"/>
              </a:rPr>
              <a:t>클라우드를 위한 </a:t>
            </a:r>
            <a:r>
              <a:rPr lang="ko-KR" altLang="en-US" sz="1050" b="0" i="0" u="none" strike="noStrike" cap="none" dirty="0" err="1">
                <a:solidFill>
                  <a:srgbClr val="595959"/>
                </a:solidFill>
                <a:latin typeface="Century Gothic"/>
                <a:ea typeface="Century Gothic"/>
                <a:cs typeface="Century Gothic"/>
                <a:sym typeface="Century Gothic"/>
              </a:rPr>
              <a:t>이식성</a:t>
            </a:r>
            <a:r>
              <a:rPr lang="ko-KR" altLang="en-US" sz="1050" b="0" i="0" u="none" strike="noStrike" cap="none" dirty="0">
                <a:solidFill>
                  <a:srgbClr val="595959"/>
                </a:solidFill>
                <a:latin typeface="Century Gothic"/>
                <a:ea typeface="Century Gothic"/>
                <a:cs typeface="Century Gothic"/>
                <a:sym typeface="Century Gothic"/>
              </a:rPr>
              <a:t> 계층을 만들며</a:t>
            </a:r>
            <a:r>
              <a:rPr lang="en-US" altLang="ko-KR" sz="1050" b="0" i="0" u="none" strike="noStrike" cap="none" dirty="0">
                <a:solidFill>
                  <a:srgbClr val="595959"/>
                </a:solidFill>
                <a:latin typeface="Century Gothic"/>
                <a:ea typeface="Century Gothic"/>
                <a:cs typeface="Century Gothic"/>
                <a:sym typeface="Century Gothic"/>
              </a:rPr>
              <a:t>, </a:t>
            </a:r>
            <a:r>
              <a:rPr lang="ko-KR" altLang="en-US" sz="1050" b="0" i="0" u="none" strike="noStrike" cap="none" dirty="0">
                <a:solidFill>
                  <a:srgbClr val="595959"/>
                </a:solidFill>
                <a:latin typeface="Century Gothic"/>
                <a:ea typeface="Century Gothic"/>
                <a:cs typeface="Century Gothic"/>
                <a:sym typeface="Century Gothic"/>
              </a:rPr>
              <a:t>사실상 </a:t>
            </a:r>
            <a:r>
              <a:rPr lang="en-US" altLang="ko-KR" sz="600" b="0" i="0" u="none" strike="noStrike" cap="none" dirty="0">
                <a:solidFill>
                  <a:srgbClr val="595959"/>
                </a:solidFill>
                <a:latin typeface="Century Gothic"/>
                <a:ea typeface="Century Gothic"/>
                <a:cs typeface="Century Gothic"/>
                <a:sym typeface="Century Gothic"/>
              </a:rPr>
              <a:t>de facto</a:t>
            </a:r>
            <a:r>
              <a:rPr lang="en-US" altLang="ko-KR" sz="1050" b="0" i="0" u="none" strike="noStrike" cap="none" dirty="0">
                <a:solidFill>
                  <a:srgbClr val="595959"/>
                </a:solidFill>
                <a:latin typeface="Century Gothic"/>
                <a:ea typeface="Century Gothic"/>
                <a:cs typeface="Century Gothic"/>
                <a:sym typeface="Century Gothic"/>
              </a:rPr>
              <a:t> </a:t>
            </a:r>
            <a:r>
              <a:rPr lang="ko-KR" altLang="en-US" sz="1050" b="0" i="0" u="none" strike="noStrike" cap="none" dirty="0">
                <a:solidFill>
                  <a:srgbClr val="595959"/>
                </a:solidFill>
                <a:latin typeface="Century Gothic"/>
                <a:ea typeface="Century Gothic"/>
                <a:cs typeface="Century Gothic"/>
                <a:sym typeface="Century Gothic"/>
              </a:rPr>
              <a:t>표준을 주도하면서 모든 클라우드에 대한 오케스트레이션 계층을 개발하고 있습니다</a:t>
            </a:r>
            <a:r>
              <a:rPr lang="en-US" altLang="ko-KR" sz="1050" b="0" i="0" u="none" strike="noStrike" cap="none" dirty="0">
                <a:solidFill>
                  <a:srgbClr val="595959"/>
                </a:solidFill>
                <a:latin typeface="Century Gothic"/>
                <a:ea typeface="Century Gothic"/>
                <a:cs typeface="Century Gothic"/>
                <a:sym typeface="Century Gothic"/>
              </a:rPr>
              <a:t>.</a:t>
            </a:r>
            <a:endParaRPr dirty="0"/>
          </a:p>
        </p:txBody>
      </p:sp>
      <p:cxnSp>
        <p:nvCxnSpPr>
          <p:cNvPr id="104" name="Google Shape;104;p21"/>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105" name="Google Shape;105;p21"/>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ko-KR" altLang="en-US" sz="1800" b="1" i="0" u="none" strike="noStrike" cap="none" dirty="0">
                <a:solidFill>
                  <a:srgbClr val="595959"/>
                </a:solidFill>
                <a:latin typeface="Century Gothic"/>
                <a:ea typeface="Century Gothic"/>
                <a:cs typeface="Century Gothic"/>
                <a:sym typeface="Century Gothic"/>
              </a:rPr>
              <a:t>자동차</a:t>
            </a:r>
            <a:endParaRPr dirty="0"/>
          </a:p>
        </p:txBody>
      </p:sp>
      <p:sp>
        <p:nvSpPr>
          <p:cNvPr id="106" name="Google Shape;106;p21"/>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ko-KR" altLang="en-US" sz="1050" b="0" i="0" u="none" strike="noStrike" cap="none" dirty="0">
                <a:solidFill>
                  <a:srgbClr val="595959"/>
                </a:solidFill>
                <a:latin typeface="Century Gothic"/>
                <a:ea typeface="Century Gothic"/>
                <a:cs typeface="Century Gothic"/>
                <a:sym typeface="Century Gothic"/>
              </a:rPr>
              <a:t>차량 계기판과 </a:t>
            </a:r>
            <a:r>
              <a:rPr lang="ko-KR" altLang="en-US" sz="1050" b="0" i="0" u="none" strike="noStrike" cap="none" dirty="0" err="1">
                <a:solidFill>
                  <a:srgbClr val="595959"/>
                </a:solidFill>
                <a:latin typeface="Century Gothic"/>
                <a:ea typeface="Century Gothic"/>
                <a:cs typeface="Century Gothic"/>
                <a:sym typeface="Century Gothic"/>
              </a:rPr>
              <a:t>텔레매틱스</a:t>
            </a:r>
            <a:r>
              <a:rPr lang="ko-KR" altLang="en-US" sz="1050" b="0" i="0" u="none" strike="noStrike" cap="none" dirty="0">
                <a:solidFill>
                  <a:srgbClr val="595959"/>
                </a:solidFill>
                <a:latin typeface="Century Gothic"/>
                <a:ea typeface="Century Gothic"/>
                <a:cs typeface="Century Gothic"/>
                <a:sym typeface="Century Gothic"/>
              </a:rPr>
              <a:t> 시스템으로 확장할 수 있는 자동차 산업의 </a:t>
            </a:r>
            <a:r>
              <a:rPr lang="ko-KR" altLang="en-US" sz="1050" b="0" i="0" u="none" strike="noStrike" cap="none" dirty="0" err="1">
                <a:solidFill>
                  <a:srgbClr val="595959"/>
                </a:solidFill>
                <a:latin typeface="Century Gothic"/>
                <a:ea typeface="Century Gothic"/>
                <a:cs typeface="Century Gothic"/>
                <a:sym typeface="Century Gothic"/>
              </a:rPr>
              <a:t>인포테인먼트</a:t>
            </a:r>
            <a:r>
              <a:rPr lang="ko-KR" altLang="en-US" sz="1050" b="0" i="0" u="none" strike="noStrike" cap="none" dirty="0">
                <a:solidFill>
                  <a:srgbClr val="595959"/>
                </a:solidFill>
                <a:latin typeface="Century Gothic"/>
                <a:ea typeface="Century Gothic"/>
                <a:cs typeface="Century Gothic"/>
                <a:sym typeface="Century Gothic"/>
              </a:rPr>
              <a:t> 플랫폼을 만들고 있습니다</a:t>
            </a:r>
            <a:r>
              <a:rPr lang="en-US" altLang="ko-KR" sz="1050" b="0" i="0" u="none" strike="noStrike" cap="none" dirty="0">
                <a:solidFill>
                  <a:srgbClr val="595959"/>
                </a:solidFill>
                <a:latin typeface="Century Gothic"/>
                <a:ea typeface="Century Gothic"/>
                <a:cs typeface="Century Gothic"/>
                <a:sym typeface="Century Gothic"/>
              </a:rPr>
              <a:t>.</a:t>
            </a:r>
            <a:endParaRPr dirty="0"/>
          </a:p>
        </p:txBody>
      </p:sp>
      <p:pic>
        <p:nvPicPr>
          <p:cNvPr id="107" name="Google Shape;107;p21"/>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108" name="Google Shape;108;p21"/>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109" name="Google Shape;109;p21"/>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ko-KR" altLang="en-US" sz="1800" b="1" i="0" u="none" strike="noStrike" cap="none" dirty="0">
                <a:solidFill>
                  <a:srgbClr val="595959"/>
                </a:solidFill>
                <a:latin typeface="Century Gothic"/>
                <a:ea typeface="Century Gothic"/>
                <a:cs typeface="Century Gothic"/>
                <a:sym typeface="Century Gothic"/>
              </a:rPr>
              <a:t>블록체인</a:t>
            </a:r>
            <a:endParaRPr dirty="0"/>
          </a:p>
        </p:txBody>
      </p:sp>
      <p:sp>
        <p:nvSpPr>
          <p:cNvPr id="110" name="Google Shape;110;p21"/>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ko-KR" altLang="en-US" sz="1050" b="0" i="0" u="none" strike="noStrike" cap="none" dirty="0">
                <a:solidFill>
                  <a:srgbClr val="595959"/>
                </a:solidFill>
                <a:latin typeface="Century Gothic"/>
                <a:ea typeface="Century Gothic"/>
                <a:cs typeface="Century Gothic"/>
                <a:sym typeface="Century Gothic"/>
              </a:rPr>
              <a:t>비용 효율적이고 분산된 비즈니스 네트워크를 쉽게 만들 수 있도록 영구적이고 안정한 분산 원장</a:t>
            </a:r>
            <a:r>
              <a:rPr lang="ko-KR" altLang="en-US" sz="600" b="0" i="0" u="none" strike="noStrike" cap="none" dirty="0">
                <a:solidFill>
                  <a:srgbClr val="595959"/>
                </a:solidFill>
                <a:latin typeface="Century Gothic"/>
                <a:ea typeface="Century Gothic"/>
                <a:cs typeface="Century Gothic"/>
                <a:sym typeface="Century Gothic"/>
              </a:rPr>
              <a:t> </a:t>
            </a:r>
            <a:r>
              <a:rPr lang="en-US" altLang="ko-KR" sz="600" b="0" i="0" u="none" strike="noStrike" cap="none" dirty="0">
                <a:solidFill>
                  <a:srgbClr val="595959"/>
                </a:solidFill>
                <a:latin typeface="Century Gothic"/>
                <a:ea typeface="Century Gothic"/>
                <a:cs typeface="Century Gothic"/>
                <a:sym typeface="Century Gothic"/>
              </a:rPr>
              <a:t>ledger </a:t>
            </a:r>
            <a:r>
              <a:rPr lang="ko-KR" altLang="en-US" sz="1050" b="0" i="0" u="none" strike="noStrike" cap="none" dirty="0">
                <a:solidFill>
                  <a:srgbClr val="595959"/>
                </a:solidFill>
                <a:latin typeface="Century Gothic"/>
                <a:ea typeface="Century Gothic"/>
                <a:cs typeface="Century Gothic"/>
                <a:sym typeface="Century Gothic"/>
              </a:rPr>
              <a:t>을 만들고 있습니다</a:t>
            </a:r>
            <a:r>
              <a:rPr lang="en-US" altLang="ko-KR" sz="1050" b="0" i="0" u="none" strike="noStrike" cap="none" dirty="0">
                <a:solidFill>
                  <a:srgbClr val="595959"/>
                </a:solidFill>
                <a:latin typeface="Century Gothic"/>
                <a:ea typeface="Century Gothic"/>
                <a:cs typeface="Century Gothic"/>
                <a:sym typeface="Century Gothic"/>
              </a:rPr>
              <a:t>.</a:t>
            </a:r>
            <a:endParaRPr dirty="0"/>
          </a:p>
        </p:txBody>
      </p:sp>
      <p:sp>
        <p:nvSpPr>
          <p:cNvPr id="111" name="Google Shape;111;p21"/>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ko-KR" altLang="en-US" sz="1050" dirty="0">
                <a:solidFill>
                  <a:srgbClr val="0099EE"/>
                </a:solidFill>
                <a:latin typeface="Century Gothic"/>
                <a:ea typeface="Century Gothic"/>
                <a:cs typeface="Century Gothic"/>
                <a:sym typeface="Century Gothic"/>
              </a:rPr>
              <a:t>정기적으로 프로젝트를 추가하고 있습니다</a:t>
            </a:r>
            <a:r>
              <a:rPr lang="en-US" altLang="ko-KR" sz="1050" dirty="0">
                <a:solidFill>
                  <a:srgbClr val="0099EE"/>
                </a:solidFill>
                <a:latin typeface="Century Gothic"/>
                <a:ea typeface="Century Gothic"/>
                <a:cs typeface="Century Gothic"/>
                <a:sym typeface="Century Gothic"/>
              </a:rPr>
              <a:t>. </a:t>
            </a:r>
            <a:r>
              <a:rPr lang="ko-KR" altLang="en-US" sz="1050" dirty="0">
                <a:solidFill>
                  <a:srgbClr val="0099EE"/>
                </a:solidFill>
                <a:latin typeface="Century Gothic"/>
                <a:ea typeface="Century Gothic"/>
                <a:cs typeface="Century Gothic"/>
                <a:sym typeface="Century Gothic"/>
              </a:rPr>
              <a:t>모든 프로젝트에 대한 가장 최신 목록은 </a:t>
            </a:r>
            <a:r>
              <a:rPr lang="en-US" sz="1050" dirty="0">
                <a:solidFill>
                  <a:srgbClr val="0099EE"/>
                </a:solidFill>
                <a:latin typeface="Century Gothic"/>
                <a:ea typeface="Century Gothic"/>
                <a:cs typeface="Century Gothic"/>
                <a:sym typeface="Century Gothic"/>
              </a:rPr>
              <a:t>tlfprojects.org </a:t>
            </a:r>
            <a:r>
              <a:rPr lang="ko-KR" altLang="en-US" sz="1050" dirty="0">
                <a:solidFill>
                  <a:srgbClr val="0099EE"/>
                </a:solidFill>
                <a:latin typeface="Century Gothic"/>
                <a:ea typeface="Century Gothic"/>
                <a:cs typeface="Century Gothic"/>
                <a:sym typeface="Century Gothic"/>
              </a:rPr>
              <a:t>에 방문하십시오</a:t>
            </a:r>
            <a:r>
              <a:rPr lang="en-US" altLang="ko-KR" sz="1050" dirty="0">
                <a:solidFill>
                  <a:srgbClr val="0099EE"/>
                </a:solidFill>
                <a:latin typeface="Century Gothic"/>
                <a:ea typeface="Century Gothic"/>
                <a:cs typeface="Century Gothic"/>
                <a:sym typeface="Century Gothic"/>
              </a:rPr>
              <a:t>.</a:t>
            </a:r>
            <a:endParaRPr sz="1050" dirty="0">
              <a:solidFill>
                <a:srgbClr val="0099EE"/>
              </a:solidFill>
              <a:latin typeface="Century Gothic"/>
              <a:ea typeface="Century Gothic"/>
              <a:cs typeface="Century Gothic"/>
              <a:sym typeface="Century Gothic"/>
            </a:endParaRPr>
          </a:p>
        </p:txBody>
      </p:sp>
      <p:pic>
        <p:nvPicPr>
          <p:cNvPr id="112" name="Google Shape;112;p21"/>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113" name="Google Shape;113;p21"/>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114" name="Google Shape;114;p21"/>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115" name="Google Shape;115;p21"/>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116" name="Google Shape;116;p21"/>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117" name="Google Shape;117;p21"/>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118" name="Google Shape;118;p21"/>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ko-KR" altLang="en-US" sz="1800" b="1" dirty="0">
                <a:solidFill>
                  <a:srgbClr val="595959"/>
                </a:solidFill>
                <a:latin typeface="Century Gothic"/>
                <a:ea typeface="Century Gothic"/>
                <a:cs typeface="Century Gothic"/>
                <a:sym typeface="Century Gothic"/>
              </a:rPr>
              <a:t>웹</a:t>
            </a:r>
            <a:endParaRPr dirty="0"/>
          </a:p>
        </p:txBody>
      </p:sp>
      <p:sp>
        <p:nvSpPr>
          <p:cNvPr id="119" name="Google Shape;119;p21"/>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dirty="0">
                <a:solidFill>
                  <a:srgbClr val="595959"/>
                </a:solidFill>
                <a:latin typeface="Century Gothic"/>
                <a:ea typeface="Century Gothic"/>
                <a:cs typeface="Century Gothic"/>
                <a:sym typeface="Century Gothic"/>
              </a:rPr>
              <a:t>Node.js </a:t>
            </a:r>
            <a:r>
              <a:rPr lang="ko-KR" altLang="en-US" sz="1050" dirty="0">
                <a:solidFill>
                  <a:srgbClr val="595959"/>
                </a:solidFill>
                <a:latin typeface="Century Gothic"/>
                <a:ea typeface="Century Gothic"/>
                <a:cs typeface="Century Gothic"/>
                <a:sym typeface="Century Gothic"/>
              </a:rPr>
              <a:t>및 기타 프로젝트들은 차세대 웹</a:t>
            </a:r>
            <a:r>
              <a:rPr lang="en-US" altLang="ko-KR" sz="1050" dirty="0">
                <a:solidFill>
                  <a:srgbClr val="595959"/>
                </a:solidFill>
                <a:latin typeface="Century Gothic"/>
                <a:ea typeface="Century Gothic"/>
                <a:cs typeface="Century Gothic"/>
                <a:sym typeface="Century Gothic"/>
              </a:rPr>
              <a:t>, </a:t>
            </a:r>
            <a:r>
              <a:rPr lang="ko-KR" altLang="en-US" sz="1050" dirty="0">
                <a:solidFill>
                  <a:srgbClr val="595959"/>
                </a:solidFill>
                <a:latin typeface="Century Gothic"/>
                <a:ea typeface="Century Gothic"/>
                <a:cs typeface="Century Gothic"/>
                <a:sym typeface="Century Gothic"/>
              </a:rPr>
              <a:t>모바일</a:t>
            </a:r>
            <a:r>
              <a:rPr lang="en-US" altLang="ko-KR" sz="1050" dirty="0">
                <a:solidFill>
                  <a:srgbClr val="595959"/>
                </a:solidFill>
                <a:latin typeface="Century Gothic"/>
                <a:ea typeface="Century Gothic"/>
                <a:cs typeface="Century Gothic"/>
                <a:sym typeface="Century Gothic"/>
              </a:rPr>
              <a:t>, </a:t>
            </a:r>
            <a:r>
              <a:rPr lang="ko-KR" altLang="en-US" sz="1050" dirty="0">
                <a:solidFill>
                  <a:srgbClr val="595959"/>
                </a:solidFill>
                <a:latin typeface="Century Gothic"/>
                <a:ea typeface="Century Gothic"/>
                <a:cs typeface="Century Gothic"/>
                <a:sym typeface="Century Gothic"/>
              </a:rPr>
              <a:t>서버리스 및 </a:t>
            </a:r>
            <a:r>
              <a:rPr lang="en-US" altLang="ko-KR" sz="1050" dirty="0">
                <a:solidFill>
                  <a:srgbClr val="595959"/>
                </a:solidFill>
                <a:latin typeface="Century Gothic"/>
                <a:ea typeface="Century Gothic"/>
                <a:cs typeface="Century Gothic"/>
                <a:sym typeface="Century Gothic"/>
              </a:rPr>
              <a:t>IoT </a:t>
            </a:r>
            <a:r>
              <a:rPr lang="ko-KR" altLang="en-US" sz="1050" dirty="0">
                <a:solidFill>
                  <a:srgbClr val="595959"/>
                </a:solidFill>
                <a:latin typeface="Century Gothic"/>
                <a:ea typeface="Century Gothic"/>
                <a:cs typeface="Century Gothic"/>
                <a:sym typeface="Century Gothic"/>
              </a:rPr>
              <a:t>애플리케이션을 위한 애플리케이션 개발 </a:t>
            </a:r>
            <a:r>
              <a:rPr lang="ko-KR" altLang="en-US" sz="1050" dirty="0" err="1">
                <a:solidFill>
                  <a:srgbClr val="595959"/>
                </a:solidFill>
                <a:latin typeface="Century Gothic"/>
                <a:ea typeface="Century Gothic"/>
                <a:cs typeface="Century Gothic"/>
                <a:sym typeface="Century Gothic"/>
              </a:rPr>
              <a:t>프레임워크입니다</a:t>
            </a:r>
            <a:r>
              <a:rPr lang="en-US" altLang="ko-KR" sz="1050" dirty="0">
                <a:solidFill>
                  <a:srgbClr val="595959"/>
                </a:solidFill>
                <a:latin typeface="Century Gothic"/>
                <a:ea typeface="Century Gothic"/>
                <a:cs typeface="Century Gothic"/>
                <a:sym typeface="Century Gothic"/>
              </a:rPr>
              <a:t>.</a:t>
            </a:r>
            <a:endParaRPr dirty="0"/>
          </a:p>
        </p:txBody>
      </p:sp>
      <p:pic>
        <p:nvPicPr>
          <p:cNvPr id="120" name="Google Shape;120;p21" descr="ico_web.png"/>
          <p:cNvPicPr preferRelativeResize="0"/>
          <p:nvPr/>
        </p:nvPicPr>
        <p:blipFill>
          <a:blip r:embed="rId10">
            <a:alphaModFix/>
          </a:blip>
          <a:stretch>
            <a:fillRect/>
          </a:stretch>
        </p:blipFill>
        <p:spPr>
          <a:xfrm>
            <a:off x="7979400" y="1160882"/>
            <a:ext cx="686100" cy="686100"/>
          </a:xfrm>
          <a:prstGeom prst="rect">
            <a:avLst/>
          </a:prstGeom>
          <a:noFill/>
          <a:ln>
            <a:noFill/>
          </a:ln>
        </p:spPr>
      </p:pic>
      <p:pic>
        <p:nvPicPr>
          <p:cNvPr id="121" name="Google Shape;121;p21"/>
          <p:cNvPicPr preferRelativeResize="0"/>
          <p:nvPr/>
        </p:nvPicPr>
        <p:blipFill>
          <a:blip r:embed="rId11">
            <a:alphaModFix/>
          </a:blip>
          <a:stretch>
            <a:fillRect/>
          </a:stretch>
        </p:blipFill>
        <p:spPr>
          <a:xfrm>
            <a:off x="6028450" y="3722181"/>
            <a:ext cx="1526400" cy="328169"/>
          </a:xfrm>
          <a:prstGeom prst="rect">
            <a:avLst/>
          </a:prstGeom>
          <a:noFill/>
          <a:ln>
            <a:noFill/>
          </a:ln>
        </p:spPr>
      </p:pic>
      <p:pic>
        <p:nvPicPr>
          <p:cNvPr id="122" name="Google Shape;122;p21" descr="CNCF_Alternate_Pantone.png"/>
          <p:cNvPicPr preferRelativeResize="0"/>
          <p:nvPr/>
        </p:nvPicPr>
        <p:blipFill rotWithShape="1">
          <a:blip r:embed="rId12">
            <a:alphaModFix/>
          </a:blip>
          <a:srcRect/>
          <a:stretch/>
        </p:blipFill>
        <p:spPr>
          <a:xfrm>
            <a:off x="2819101" y="3771326"/>
            <a:ext cx="1598400" cy="253800"/>
          </a:xfrm>
          <a:prstGeom prst="rect">
            <a:avLst/>
          </a:prstGeom>
          <a:noFill/>
          <a:ln>
            <a:noFill/>
          </a:ln>
        </p:spPr>
      </p:pic>
      <p:pic>
        <p:nvPicPr>
          <p:cNvPr id="123" name="Google Shape;123;p21"/>
          <p:cNvPicPr preferRelativeResize="0"/>
          <p:nvPr/>
        </p:nvPicPr>
        <p:blipFill>
          <a:blip r:embed="rId13">
            <a:alphaModFix/>
          </a:blip>
          <a:stretch>
            <a:fillRect/>
          </a:stretch>
        </p:blipFill>
        <p:spPr>
          <a:xfrm>
            <a:off x="1505474" y="3717575"/>
            <a:ext cx="1155868" cy="328175"/>
          </a:xfrm>
          <a:prstGeom prst="rect">
            <a:avLst/>
          </a:prstGeom>
          <a:noFill/>
          <a:ln>
            <a:noFill/>
          </a:ln>
        </p:spPr>
      </p:pic>
      <p:pic>
        <p:nvPicPr>
          <p:cNvPr id="124" name="Google Shape;124;p21"/>
          <p:cNvPicPr preferRelativeResize="0"/>
          <p:nvPr/>
        </p:nvPicPr>
        <p:blipFill>
          <a:blip r:embed="rId14">
            <a:alphaModFix/>
          </a:blip>
          <a:stretch>
            <a:fillRect/>
          </a:stretch>
        </p:blipFill>
        <p:spPr>
          <a:xfrm>
            <a:off x="7820100" y="3666911"/>
            <a:ext cx="1095300" cy="345018"/>
          </a:xfrm>
          <a:prstGeom prst="rect">
            <a:avLst/>
          </a:prstGeom>
          <a:noFill/>
          <a:ln>
            <a:noFill/>
          </a:ln>
        </p:spPr>
      </p:pic>
      <p:sp>
        <p:nvSpPr>
          <p:cNvPr id="125" name="Google Shape;125;p21"/>
          <p:cNvSpPr txBox="1">
            <a:spLocks noGrp="1"/>
          </p:cNvSpPr>
          <p:nvPr>
            <p:ph type="body" idx="1"/>
          </p:nvPr>
        </p:nvSpPr>
        <p:spPr>
          <a:xfrm>
            <a:off x="418150" y="701575"/>
            <a:ext cx="8629800" cy="3693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ko-KR" altLang="en-US" sz="1600" dirty="0">
                <a:solidFill>
                  <a:schemeClr val="accent2"/>
                </a:solidFill>
              </a:rPr>
              <a:t>리눅스 재단은 오늘날 </a:t>
            </a:r>
            <a:r>
              <a:rPr lang="en-US" altLang="ko-KR" sz="1600" dirty="0">
                <a:solidFill>
                  <a:schemeClr val="accent2"/>
                </a:solidFill>
              </a:rPr>
              <a:t>Linux </a:t>
            </a:r>
            <a:r>
              <a:rPr lang="ko-KR" altLang="en-US" sz="1600" dirty="0">
                <a:solidFill>
                  <a:schemeClr val="accent2"/>
                </a:solidFill>
              </a:rPr>
              <a:t>보다 훨씬 많은 것을 의미합니다</a:t>
            </a:r>
            <a:endParaRPr sz="1600" dirty="0">
              <a:solidFill>
                <a:schemeClr val="accen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7"/>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037" name="Google Shape;1037;p57"/>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ko-KR" altLang="en-US" dirty="0"/>
              <a:t>교육기관 및 비영리 </a:t>
            </a:r>
            <a:r>
              <a:rPr lang="en-US" altLang="ko-KR" sz="1400" dirty="0"/>
              <a:t>A</a:t>
            </a:r>
            <a:r>
              <a:rPr lang="en-US" sz="1400" dirty="0"/>
              <a:t>cademic and Nonprofit</a:t>
            </a:r>
            <a:endParaRPr sz="1400" i="0" u="none" strike="noStrike" cap="none" dirty="0"/>
          </a:p>
        </p:txBody>
      </p:sp>
      <p:sp>
        <p:nvSpPr>
          <p:cNvPr id="1038" name="Google Shape;1038;p57"/>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ko-KR" altLang="en-US" sz="1800" b="1" dirty="0">
                <a:solidFill>
                  <a:srgbClr val="FFFFFF"/>
                </a:solidFill>
                <a:latin typeface="Century Gothic"/>
                <a:ea typeface="Century Gothic"/>
                <a:cs typeface="Century Gothic"/>
                <a:sym typeface="Century Gothic"/>
              </a:rPr>
              <a:t>교육기관</a:t>
            </a:r>
            <a:r>
              <a:rPr lang="en-US" sz="1800" b="1" dirty="0">
                <a:solidFill>
                  <a:srgbClr val="FFFFFF"/>
                </a:solidFill>
                <a:latin typeface="Century Gothic"/>
                <a:ea typeface="Century Gothic"/>
                <a:cs typeface="Century Gothic"/>
                <a:sym typeface="Century Gothic"/>
              </a:rPr>
              <a:t>/</a:t>
            </a:r>
            <a:r>
              <a:rPr lang="ko-KR" altLang="en-US" sz="1800" b="1" dirty="0">
                <a:solidFill>
                  <a:srgbClr val="FFFFFF"/>
                </a:solidFill>
                <a:latin typeface="Century Gothic"/>
                <a:ea typeface="Century Gothic"/>
                <a:cs typeface="Century Gothic"/>
                <a:sym typeface="Century Gothic"/>
              </a:rPr>
              <a:t>비영리</a:t>
            </a:r>
            <a:r>
              <a:rPr lang="en-US" sz="1800" b="1" dirty="0">
                <a:solidFill>
                  <a:srgbClr val="FFFFFF"/>
                </a:solidFill>
                <a:latin typeface="Century Gothic"/>
                <a:ea typeface="Century Gothic"/>
                <a:cs typeface="Century Gothic"/>
                <a:sym typeface="Century Gothic"/>
              </a:rPr>
              <a:t> </a:t>
            </a:r>
            <a:r>
              <a:rPr lang="ko-KR" altLang="en-US" sz="1800" b="1" dirty="0">
                <a:solidFill>
                  <a:srgbClr val="FFFFFF"/>
                </a:solidFill>
                <a:latin typeface="Century Gothic"/>
                <a:ea typeface="Century Gothic"/>
                <a:cs typeface="Century Gothic"/>
                <a:sym typeface="Century Gothic"/>
              </a:rPr>
              <a:t>회원은 다음을 수행할 수 있습니다</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039" name="Google Shape;1039;p57"/>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317500" algn="l" rtl="0">
              <a:lnSpc>
                <a:spcPct val="150000"/>
              </a:lnSpc>
              <a:spcBef>
                <a:spcPts val="0"/>
              </a:spcBef>
              <a:spcAft>
                <a:spcPts val="0"/>
              </a:spcAft>
              <a:buClr>
                <a:schemeClr val="accent2"/>
              </a:buClr>
              <a:buSzPts val="1400"/>
              <a:buFont typeface="Century Gothic"/>
              <a:buChar char="➢"/>
            </a:pPr>
            <a:r>
              <a:rPr lang="ko-KR" altLang="en-US" dirty="0">
                <a:solidFill>
                  <a:schemeClr val="accent2"/>
                </a:solidFill>
                <a:latin typeface="Century Gothic"/>
                <a:ea typeface="Century Gothic"/>
                <a:cs typeface="Century Gothic"/>
                <a:sym typeface="Century Gothic"/>
              </a:rPr>
              <a:t>위에서 설명한 모든 마케팅</a:t>
            </a:r>
            <a:r>
              <a:rPr lang="en-US" altLang="ko-KR" dirty="0">
                <a:solidFill>
                  <a:schemeClr val="accent2"/>
                </a:solidFill>
                <a:latin typeface="Century Gothic"/>
                <a:ea typeface="Century Gothic"/>
                <a:cs typeface="Century Gothic"/>
                <a:sym typeface="Century Gothic"/>
              </a:rPr>
              <a:t>, </a:t>
            </a:r>
            <a:r>
              <a:rPr lang="ko-KR" altLang="en-US" dirty="0">
                <a:solidFill>
                  <a:schemeClr val="accent2"/>
                </a:solidFill>
                <a:latin typeface="Century Gothic"/>
                <a:ea typeface="Century Gothic"/>
                <a:cs typeface="Century Gothic"/>
                <a:sym typeface="Century Gothic"/>
              </a:rPr>
              <a:t>커뮤니티 및 리더십 사고 기회에 참여하십시오</a:t>
            </a:r>
            <a:r>
              <a:rPr lang="en-US" altLang="ko-KR" dirty="0">
                <a:solidFill>
                  <a:schemeClr val="accent2"/>
                </a:solidFill>
                <a:latin typeface="Century Gothic"/>
                <a:ea typeface="Century Gothic"/>
                <a:cs typeface="Century Gothic"/>
                <a:sym typeface="Century Gothic"/>
              </a:rPr>
              <a:t>.</a:t>
            </a:r>
            <a:endParaRPr lang="en-US" dirty="0">
              <a:solidFill>
                <a:schemeClr val="accent2"/>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2"/>
              </a:buClr>
              <a:buSzPts val="1400"/>
              <a:buFont typeface="Century Gothic"/>
              <a:buChar char="➢"/>
            </a:pPr>
            <a:r>
              <a:rPr lang="en-US" dirty="0" err="1">
                <a:solidFill>
                  <a:schemeClr val="accent2"/>
                </a:solidFill>
                <a:latin typeface="Century Gothic"/>
                <a:ea typeface="Century Gothic"/>
                <a:cs typeface="Century Gothic"/>
                <a:sym typeface="Century Gothic"/>
              </a:rPr>
              <a:t>KubeCon</a:t>
            </a:r>
            <a:r>
              <a:rPr lang="en-US" dirty="0">
                <a:solidFill>
                  <a:schemeClr val="accent2"/>
                </a:solidFill>
                <a:latin typeface="Century Gothic"/>
                <a:ea typeface="Century Gothic"/>
                <a:cs typeface="Century Gothic"/>
                <a:sym typeface="Century Gothic"/>
              </a:rPr>
              <a:t> + </a:t>
            </a:r>
            <a:r>
              <a:rPr lang="en-US" dirty="0" err="1">
                <a:solidFill>
                  <a:schemeClr val="accent2"/>
                </a:solidFill>
                <a:latin typeface="Century Gothic"/>
                <a:ea typeface="Century Gothic"/>
                <a:cs typeface="Century Gothic"/>
                <a:sym typeface="Century Gothic"/>
              </a:rPr>
              <a:t>CloudNativeCon</a:t>
            </a:r>
            <a:r>
              <a:rPr lang="en-US" dirty="0">
                <a:solidFill>
                  <a:schemeClr val="accent2"/>
                </a:solidFill>
                <a:latin typeface="Century Gothic"/>
                <a:ea typeface="Century Gothic"/>
                <a:cs typeface="Century Gothic"/>
                <a:sym typeface="Century Gothic"/>
              </a:rPr>
              <a:t> </a:t>
            </a:r>
            <a:r>
              <a:rPr lang="ko-KR" altLang="en-US" dirty="0">
                <a:solidFill>
                  <a:schemeClr val="accent2"/>
                </a:solidFill>
                <a:latin typeface="Century Gothic"/>
                <a:ea typeface="Century Gothic"/>
                <a:cs typeface="Century Gothic"/>
                <a:sym typeface="Century Gothic"/>
              </a:rPr>
              <a:t>후원에 대한 할인을 받습니다</a:t>
            </a:r>
            <a:r>
              <a:rPr lang="en-US" dirty="0">
                <a:solidFill>
                  <a:schemeClr val="accent2"/>
                </a:solidFill>
                <a:latin typeface="Century Gothic"/>
                <a:ea typeface="Century Gothic"/>
                <a:cs typeface="Century Gothic"/>
                <a:sym typeface="Century Gothic"/>
              </a:rPr>
              <a:t>.</a:t>
            </a:r>
            <a:endParaRPr dirty="0">
              <a:solidFill>
                <a:schemeClr val="accent2"/>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2"/>
              </a:buClr>
              <a:buSzPts val="1400"/>
              <a:buFont typeface="Century Gothic"/>
              <a:buChar char="➢"/>
            </a:pPr>
            <a:r>
              <a:rPr lang="ko-KR" altLang="en-US" dirty="0">
                <a:solidFill>
                  <a:schemeClr val="accent2"/>
                </a:solidFill>
                <a:latin typeface="Century Gothic"/>
                <a:ea typeface="Century Gothic"/>
                <a:cs typeface="Century Gothic"/>
                <a:sym typeface="Century Gothic"/>
              </a:rPr>
              <a:t>여러분 기관을 회원으로 식별하고 로고를 </a:t>
            </a:r>
            <a:r>
              <a:rPr lang="en-US" altLang="ko-KR" dirty="0">
                <a:solidFill>
                  <a:schemeClr val="accent2"/>
                </a:solidFill>
                <a:latin typeface="Century Gothic"/>
                <a:ea typeface="Century Gothic"/>
                <a:cs typeface="Century Gothic"/>
                <a:sym typeface="Century Gothic"/>
              </a:rPr>
              <a:t>CNCF </a:t>
            </a:r>
            <a:r>
              <a:rPr lang="ko-KR" altLang="en-US" dirty="0">
                <a:solidFill>
                  <a:schemeClr val="accent2"/>
                </a:solidFill>
                <a:latin typeface="Century Gothic"/>
                <a:ea typeface="Century Gothic"/>
                <a:cs typeface="Century Gothic"/>
                <a:sym typeface="Century Gothic"/>
              </a:rPr>
              <a:t>사이트 및 마케팅 자료에 표시하십시오</a:t>
            </a:r>
            <a:r>
              <a:rPr lang="en-US" altLang="ko-KR" dirty="0">
                <a:solidFill>
                  <a:schemeClr val="accent2"/>
                </a:solidFill>
                <a:latin typeface="Century Gothic"/>
                <a:ea typeface="Century Gothic"/>
                <a:cs typeface="Century Gothic"/>
                <a:sym typeface="Century Gothic"/>
              </a:rPr>
              <a:t>.</a:t>
            </a:r>
            <a:endParaRPr lang="en-US" dirty="0">
              <a:solidFill>
                <a:schemeClr val="accent2"/>
              </a:solidFill>
              <a:latin typeface="Century Gothic"/>
              <a:ea typeface="Century Gothic"/>
              <a:cs typeface="Century Gothic"/>
              <a:sym typeface="Century Gothic"/>
            </a:endParaRPr>
          </a:p>
          <a:p>
            <a:pPr marL="457200" lvl="0" indent="-317500" algn="l" rtl="0">
              <a:lnSpc>
                <a:spcPct val="150000"/>
              </a:lnSpc>
              <a:spcBef>
                <a:spcPts val="0"/>
              </a:spcBef>
              <a:spcAft>
                <a:spcPts val="0"/>
              </a:spcAft>
              <a:buClr>
                <a:schemeClr val="accent2"/>
              </a:buClr>
              <a:buSzPts val="1400"/>
              <a:buFont typeface="Century Gothic"/>
              <a:buChar char="➢"/>
            </a:pPr>
            <a:r>
              <a:rPr lang="ko-KR" altLang="en-US" dirty="0">
                <a:solidFill>
                  <a:schemeClr val="accent2"/>
                </a:solidFill>
                <a:latin typeface="Century Gothic"/>
                <a:ea typeface="Century Gothic"/>
                <a:cs typeface="Century Gothic"/>
                <a:sym typeface="Century Gothic"/>
              </a:rPr>
              <a:t>분기별로 개최하는 </a:t>
            </a:r>
            <a:r>
              <a:rPr lang="en-US" altLang="ko-KR" dirty="0">
                <a:solidFill>
                  <a:schemeClr val="accent2"/>
                </a:solidFill>
                <a:latin typeface="Century Gothic"/>
                <a:ea typeface="Century Gothic"/>
                <a:cs typeface="Century Gothic"/>
                <a:sym typeface="Century Gothic"/>
              </a:rPr>
              <a:t>CNCF </a:t>
            </a:r>
            <a:r>
              <a:rPr lang="ko-KR" altLang="en-US" dirty="0">
                <a:solidFill>
                  <a:schemeClr val="accent2"/>
                </a:solidFill>
                <a:latin typeface="Century Gothic"/>
                <a:ea typeface="Century Gothic"/>
                <a:cs typeface="Century Gothic"/>
                <a:sym typeface="Century Gothic"/>
              </a:rPr>
              <a:t>및 </a:t>
            </a:r>
            <a:r>
              <a:rPr lang="en-US" altLang="ko-KR" dirty="0">
                <a:solidFill>
                  <a:schemeClr val="accent2"/>
                </a:solidFill>
                <a:latin typeface="Century Gothic"/>
                <a:ea typeface="Century Gothic"/>
                <a:cs typeface="Century Gothic"/>
                <a:sym typeface="Century Gothic"/>
              </a:rPr>
              <a:t>LF </a:t>
            </a:r>
            <a:r>
              <a:rPr lang="ko-KR" altLang="en-US" dirty="0">
                <a:solidFill>
                  <a:schemeClr val="accent2"/>
                </a:solidFill>
                <a:latin typeface="Century Gothic"/>
                <a:ea typeface="Century Gothic"/>
                <a:cs typeface="Century Gothic"/>
                <a:sym typeface="Century Gothic"/>
              </a:rPr>
              <a:t>실버 새 회원 발표에 여러분 조직을 소개하십시오</a:t>
            </a:r>
            <a:r>
              <a:rPr lang="en-US" altLang="ko-KR" dirty="0">
                <a:solidFill>
                  <a:schemeClr val="accent2"/>
                </a:solidFill>
                <a:latin typeface="Century Gothic"/>
                <a:ea typeface="Century Gothic"/>
                <a:cs typeface="Century Gothic"/>
                <a:sym typeface="Century Gothic"/>
              </a:rPr>
              <a:t>.</a:t>
            </a:r>
            <a:endParaRPr dirty="0">
              <a:solidFill>
                <a:schemeClr val="accent2"/>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040" name="Google Shape;1040;p57"/>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ko-KR" altLang="en-US" sz="1800" b="1" dirty="0">
                <a:solidFill>
                  <a:srgbClr val="521068"/>
                </a:solidFill>
                <a:latin typeface="Century Gothic"/>
                <a:ea typeface="Century Gothic"/>
                <a:cs typeface="Century Gothic"/>
                <a:sym typeface="Century Gothic"/>
              </a:rPr>
              <a:t>교육기관 및 비영리 레벨에 대한 참여는 각각 교육기관과 영리를 추구하지 않는 기관으로 제한됩니다</a:t>
            </a:r>
            <a:r>
              <a:rPr lang="en-US" altLang="ko-KR" sz="1800" b="1" dirty="0">
                <a:solidFill>
                  <a:srgbClr val="521068"/>
                </a:solidFill>
                <a:latin typeface="Century Gothic"/>
                <a:ea typeface="Century Gothic"/>
                <a:cs typeface="Century Gothic"/>
                <a:sym typeface="Century Gothic"/>
              </a:rPr>
              <a:t>.</a:t>
            </a:r>
            <a:endParaRPr sz="1800" b="1" dirty="0">
              <a:solidFill>
                <a:srgbClr val="521068"/>
              </a:solidFill>
              <a:latin typeface="Century Gothic"/>
              <a:ea typeface="Century Gothic"/>
              <a:cs typeface="Century Gothic"/>
              <a:sym typeface="Century Gothic"/>
            </a:endParaRPr>
          </a:p>
        </p:txBody>
      </p:sp>
      <p:pic>
        <p:nvPicPr>
          <p:cNvPr id="1041" name="Google Shape;1041;p57"/>
          <p:cNvPicPr preferRelativeResize="0"/>
          <p:nvPr/>
        </p:nvPicPr>
        <p:blipFill>
          <a:blip r:embed="rId3">
            <a:alphaModFix/>
          </a:blip>
          <a:stretch>
            <a:fillRect/>
          </a:stretch>
        </p:blipFill>
        <p:spPr>
          <a:xfrm>
            <a:off x="305701" y="641075"/>
            <a:ext cx="1598550" cy="1454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ko-KR" altLang="en-US" dirty="0"/>
              <a:t>혜택</a:t>
            </a:r>
            <a:r>
              <a:rPr lang="en-US" dirty="0"/>
              <a:t> </a:t>
            </a:r>
            <a:r>
              <a:rPr lang="ko-KR" altLang="en-US" dirty="0"/>
              <a:t>한 눈에 보기</a:t>
            </a:r>
            <a:endParaRPr dirty="0"/>
          </a:p>
        </p:txBody>
      </p:sp>
      <p:graphicFrame>
        <p:nvGraphicFramePr>
          <p:cNvPr id="1047" name="Google Shape;1047;p58"/>
          <p:cNvGraphicFramePr/>
          <p:nvPr>
            <p:extLst>
              <p:ext uri="{D42A27DB-BD31-4B8C-83A1-F6EECF244321}">
                <p14:modId xmlns:p14="http://schemas.microsoft.com/office/powerpoint/2010/main" val="1106512344"/>
              </p:ext>
            </p:extLst>
          </p:nvPr>
        </p:nvGraphicFramePr>
        <p:xfrm>
          <a:off x="304925" y="638650"/>
          <a:ext cx="8389375" cy="3542665"/>
        </p:xfrm>
        <a:graphic>
          <a:graphicData uri="http://schemas.openxmlformats.org/drawingml/2006/table">
            <a:tbl>
              <a:tblPr>
                <a:noFill/>
                <a:tableStyleId>{3B35D7D9-A6C7-4D21-83D5-FC6629444827}</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ko-KR" altLang="en-US" sz="1300" b="1" dirty="0">
                          <a:solidFill>
                            <a:schemeClr val="lt1"/>
                          </a:solidFill>
                          <a:latin typeface="Century Gothic"/>
                          <a:ea typeface="Century Gothic"/>
                          <a:cs typeface="Century Gothic"/>
                          <a:sym typeface="Century Gothic"/>
                        </a:rPr>
                        <a:t>멤버십 </a:t>
                      </a:r>
                      <a:br>
                        <a:rPr lang="en-US" altLang="ko-KR" sz="1300" b="1" dirty="0">
                          <a:solidFill>
                            <a:schemeClr val="lt1"/>
                          </a:solidFill>
                          <a:latin typeface="Century Gothic"/>
                          <a:ea typeface="Century Gothic"/>
                          <a:cs typeface="Century Gothic"/>
                          <a:sym typeface="Century Gothic"/>
                        </a:rPr>
                      </a:br>
                      <a:r>
                        <a:rPr lang="ko-KR" altLang="en-US" sz="1300" b="1" dirty="0">
                          <a:solidFill>
                            <a:schemeClr val="lt1"/>
                          </a:solidFill>
                          <a:latin typeface="Century Gothic"/>
                          <a:ea typeface="Century Gothic"/>
                          <a:cs typeface="Century Gothic"/>
                          <a:sym typeface="Century Gothic"/>
                        </a:rPr>
                        <a:t>혜택</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ko-KR" altLang="en-US" sz="1300" b="1" dirty="0">
                          <a:solidFill>
                            <a:schemeClr val="lt1"/>
                          </a:solidFill>
                          <a:latin typeface="Century Gothic"/>
                          <a:ea typeface="Century Gothic"/>
                          <a:cs typeface="Century Gothic"/>
                          <a:sym typeface="Century Gothic"/>
                        </a:rPr>
                        <a:t>교육기관</a:t>
                      </a:r>
                      <a:r>
                        <a:rPr lang="en-US" sz="1300" b="1" dirty="0">
                          <a:solidFill>
                            <a:schemeClr val="lt1"/>
                          </a:solidFill>
                          <a:latin typeface="Century Gothic"/>
                          <a:ea typeface="Century Gothic"/>
                          <a:cs typeface="Century Gothic"/>
                          <a:sym typeface="Century Gothic"/>
                        </a:rPr>
                        <a:t>/</a:t>
                      </a:r>
                      <a:r>
                        <a:rPr lang="ko-KR" altLang="en-US" sz="1300" b="1" dirty="0">
                          <a:solidFill>
                            <a:schemeClr val="lt1"/>
                          </a:solidFill>
                          <a:latin typeface="Century Gothic"/>
                          <a:ea typeface="Century Gothic"/>
                          <a:cs typeface="Century Gothic"/>
                          <a:sym typeface="Century Gothic"/>
                        </a:rPr>
                        <a:t>비영리</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ko-KR" altLang="en-US" sz="1300" b="1" dirty="0">
                          <a:solidFill>
                            <a:schemeClr val="lt1"/>
                          </a:solidFill>
                          <a:latin typeface="Century Gothic"/>
                          <a:ea typeface="Century Gothic"/>
                          <a:cs typeface="Century Gothic"/>
                          <a:sym typeface="Century Gothic"/>
                        </a:rPr>
                        <a:t>실버</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ko-KR" altLang="en-US" sz="1300" b="1" dirty="0">
                          <a:solidFill>
                            <a:schemeClr val="lt1"/>
                          </a:solidFill>
                          <a:latin typeface="Century Gothic"/>
                          <a:ea typeface="Century Gothic"/>
                          <a:cs typeface="Century Gothic"/>
                          <a:sym typeface="Century Gothic"/>
                        </a:rPr>
                        <a:t>골드</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ko-KR" altLang="en-US" sz="1300" b="1" dirty="0">
                          <a:solidFill>
                            <a:schemeClr val="lt1"/>
                          </a:solidFill>
                          <a:latin typeface="Century Gothic"/>
                          <a:ea typeface="Century Gothic"/>
                          <a:cs typeface="Century Gothic"/>
                          <a:sym typeface="Century Gothic"/>
                        </a:rPr>
                        <a:t>플래티넘</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ko-KR" altLang="en-US" sz="1000" b="1" dirty="0">
                          <a:solidFill>
                            <a:schemeClr val="dk1"/>
                          </a:solidFill>
                          <a:latin typeface="Century Gothic"/>
                          <a:ea typeface="Century Gothic"/>
                          <a:cs typeface="Century Gothic"/>
                          <a:sym typeface="Century Gothic"/>
                        </a:rPr>
                        <a:t>전략적인 커뮤니티 참여 가이드</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없음</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없음</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연간</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맞춤형</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ko-KR" altLang="en-US" sz="1000" b="1" dirty="0">
                          <a:latin typeface="Century Gothic"/>
                          <a:ea typeface="Century Gothic"/>
                          <a:cs typeface="Century Gothic"/>
                          <a:sym typeface="Century Gothic"/>
                        </a:rPr>
                        <a:t>관리 이사회 </a:t>
                      </a:r>
                      <a:r>
                        <a:rPr lang="en-US" sz="500" b="1" dirty="0">
                          <a:latin typeface="Century Gothic"/>
                          <a:ea typeface="Century Gothic"/>
                          <a:cs typeface="Century Gothic"/>
                          <a:sym typeface="Century Gothic"/>
                        </a:rPr>
                        <a:t>Governing Board</a:t>
                      </a:r>
                      <a:r>
                        <a:rPr lang="ko-KR" altLang="en-US" sz="1000" b="1" dirty="0">
                          <a:latin typeface="Century Gothic"/>
                          <a:ea typeface="Century Gothic"/>
                          <a:cs typeface="Century Gothic"/>
                          <a:sym typeface="Century Gothic"/>
                        </a:rPr>
                        <a:t> 선거 및 참여</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없음</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의석 보장</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ko-KR" altLang="en-US" sz="1000" b="1" dirty="0">
                          <a:latin typeface="Century Gothic"/>
                          <a:ea typeface="Century Gothic"/>
                          <a:cs typeface="Century Gothic"/>
                          <a:sym typeface="Century Gothic"/>
                        </a:rPr>
                        <a:t>회원 마케팅 프로그램</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분기별 </a:t>
                      </a:r>
                      <a:r>
                        <a:rPr lang="en-US" sz="1000" dirty="0">
                          <a:latin typeface="Century Gothic"/>
                          <a:ea typeface="Century Gothic"/>
                          <a:cs typeface="Century Gothic"/>
                          <a:sym typeface="Century Gothic"/>
                        </a:rPr>
                        <a:t>2</a:t>
                      </a:r>
                      <a:r>
                        <a:rPr lang="ko-KR" altLang="en-US" sz="1000" dirty="0">
                          <a:latin typeface="Century Gothic"/>
                          <a:ea typeface="Century Gothic"/>
                          <a:cs typeface="Century Gothic"/>
                          <a:sym typeface="Century Gothic"/>
                        </a:rPr>
                        <a:t>회</a:t>
                      </a:r>
                      <a:endParaRPr sz="1000" dirty="0">
                        <a:latin typeface="Century Gothic"/>
                        <a:ea typeface="Century Gothic"/>
                        <a:cs typeface="Century Gothic"/>
                        <a:sym typeface="Century Gothic"/>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000" dirty="0">
                          <a:latin typeface="Century Gothic"/>
                          <a:ea typeface="Century Gothic"/>
                          <a:cs typeface="Century Gothic"/>
                          <a:sym typeface="Century Gothic"/>
                        </a:rPr>
                        <a:t>분기별 </a:t>
                      </a:r>
                      <a:r>
                        <a:rPr lang="en-US" altLang="ko-KR" sz="1000" dirty="0">
                          <a:latin typeface="Century Gothic"/>
                          <a:ea typeface="Century Gothic"/>
                          <a:cs typeface="Century Gothic"/>
                          <a:sym typeface="Century Gothic"/>
                        </a:rPr>
                        <a:t>4</a:t>
                      </a:r>
                      <a:r>
                        <a:rPr lang="ko-KR" altLang="en-US" sz="1000" dirty="0">
                          <a:latin typeface="Century Gothic"/>
                          <a:ea typeface="Century Gothic"/>
                          <a:cs typeface="Century Gothic"/>
                          <a:sym typeface="Century Gothic"/>
                        </a:rPr>
                        <a:t>회</a:t>
                      </a:r>
                      <a:endParaRPr sz="1000" dirty="0">
                        <a:latin typeface="Century Gothic"/>
                        <a:ea typeface="Century Gothic"/>
                        <a:cs typeface="Century Gothic"/>
                        <a:sym typeface="Century Gothic"/>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000" dirty="0">
                          <a:latin typeface="Century Gothic"/>
                          <a:ea typeface="Century Gothic"/>
                          <a:cs typeface="Century Gothic"/>
                          <a:sym typeface="Century Gothic"/>
                        </a:rPr>
                        <a:t>분기별 </a:t>
                      </a:r>
                      <a:r>
                        <a:rPr lang="en-US" altLang="ko-KR" sz="1000" dirty="0">
                          <a:latin typeface="Century Gothic"/>
                          <a:ea typeface="Century Gothic"/>
                          <a:cs typeface="Century Gothic"/>
                          <a:sym typeface="Century Gothic"/>
                        </a:rPr>
                        <a:t>4</a:t>
                      </a:r>
                      <a:r>
                        <a:rPr lang="ko-KR" altLang="en-US" sz="1000" dirty="0">
                          <a:latin typeface="Century Gothic"/>
                          <a:ea typeface="Century Gothic"/>
                          <a:cs typeface="Century Gothic"/>
                          <a:sym typeface="Century Gothic"/>
                        </a:rPr>
                        <a:t>회</a:t>
                      </a:r>
                      <a:r>
                        <a:rPr lang="en-US" sz="1000" dirty="0">
                          <a:latin typeface="Century Gothic"/>
                          <a:ea typeface="Century Gothic"/>
                          <a:cs typeface="Century Gothic"/>
                          <a:sym typeface="Century Gothic"/>
                        </a:rPr>
                        <a:t> + </a:t>
                      </a:r>
                      <a:r>
                        <a:rPr lang="ko-KR" altLang="en-US" sz="1000" dirty="0">
                          <a:latin typeface="Century Gothic"/>
                          <a:ea typeface="Century Gothic"/>
                          <a:cs typeface="Century Gothic"/>
                          <a:sym typeface="Century Gothic"/>
                        </a:rPr>
                        <a:t>라이브 </a:t>
                      </a:r>
                      <a:r>
                        <a:rPr lang="ko-KR" altLang="en-US" sz="1000" dirty="0" err="1">
                          <a:latin typeface="Century Gothic"/>
                          <a:ea typeface="Century Gothic"/>
                          <a:cs typeface="Century Gothic"/>
                          <a:sym typeface="Century Gothic"/>
                        </a:rPr>
                        <a:t>웨비나</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ko-KR" altLang="en-US" sz="1000" b="1" dirty="0">
                          <a:solidFill>
                            <a:schemeClr val="dk1"/>
                          </a:solidFill>
                          <a:latin typeface="Century Gothic"/>
                          <a:ea typeface="Century Gothic"/>
                          <a:cs typeface="Century Gothic"/>
                          <a:sym typeface="Century Gothic"/>
                        </a:rPr>
                        <a:t>멤버십 보도 자료</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분기별 그룹 릴리스</a:t>
                      </a:r>
                      <a:endParaRPr sz="1000" dirty="0">
                        <a:latin typeface="Century Gothic"/>
                        <a:ea typeface="Century Gothic"/>
                        <a:cs typeface="Century Gothic"/>
                        <a:sym typeface="Century Gothic"/>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ko-KR" altLang="en-US" sz="1000" dirty="0">
                          <a:latin typeface="Century Gothic"/>
                          <a:ea typeface="Century Gothic"/>
                          <a:cs typeface="Century Gothic"/>
                          <a:sym typeface="Century Gothic"/>
                        </a:rPr>
                        <a:t>분기별 그룹 릴리스</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ko-KR" altLang="en-US" sz="1000" dirty="0" err="1">
                          <a:latin typeface="Century Gothic"/>
                          <a:ea typeface="Century Gothic"/>
                          <a:cs typeface="Century Gothic"/>
                          <a:sym typeface="Century Gothic"/>
                        </a:rPr>
                        <a:t>키노트</a:t>
                      </a:r>
                      <a:r>
                        <a:rPr lang="ko-KR" altLang="en-US" sz="1000" dirty="0">
                          <a:latin typeface="Century Gothic"/>
                          <a:ea typeface="Century Gothic"/>
                          <a:cs typeface="Century Gothic"/>
                          <a:sym typeface="Century Gothic"/>
                        </a:rPr>
                        <a:t> 언급 </a:t>
                      </a:r>
                      <a:r>
                        <a:rPr lang="en-US" altLang="ko-KR" sz="1000" dirty="0">
                          <a:latin typeface="Century Gothic"/>
                          <a:ea typeface="Century Gothic"/>
                          <a:cs typeface="Century Gothic"/>
                          <a:sym typeface="Century Gothic"/>
                        </a:rPr>
                        <a:t>+ </a:t>
                      </a:r>
                      <a:r>
                        <a:rPr lang="ko-KR" altLang="en-US" sz="1000" dirty="0">
                          <a:latin typeface="Century Gothic"/>
                          <a:ea typeface="Century Gothic"/>
                          <a:cs typeface="Century Gothic"/>
                          <a:sym typeface="Century Gothic"/>
                        </a:rPr>
                        <a:t>맞춤형 </a:t>
                      </a:r>
                      <a:r>
                        <a:rPr lang="en-US" altLang="ko-KR" sz="1000" dirty="0">
                          <a:latin typeface="Century Gothic"/>
                          <a:ea typeface="Century Gothic"/>
                          <a:cs typeface="Century Gothic"/>
                          <a:sym typeface="Century Gothic"/>
                        </a:rPr>
                        <a:t>PR</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ko-KR" altLang="en-US" sz="1000" dirty="0" err="1">
                          <a:solidFill>
                            <a:schemeClr val="dk1"/>
                          </a:solidFill>
                          <a:latin typeface="Century Gothic"/>
                          <a:ea typeface="Century Gothic"/>
                          <a:cs typeface="Century Gothic"/>
                          <a:sym typeface="Century Gothic"/>
                        </a:rPr>
                        <a:t>키노트</a:t>
                      </a:r>
                      <a:r>
                        <a:rPr lang="ko-KR" altLang="en-US" sz="1000" dirty="0">
                          <a:solidFill>
                            <a:schemeClr val="dk1"/>
                          </a:solidFill>
                          <a:latin typeface="Century Gothic"/>
                          <a:ea typeface="Century Gothic"/>
                          <a:cs typeface="Century Gothic"/>
                          <a:sym typeface="Century Gothic"/>
                        </a:rPr>
                        <a:t> 언급 </a:t>
                      </a:r>
                      <a:r>
                        <a:rPr lang="en-US" altLang="ko-KR" sz="1000" dirty="0">
                          <a:solidFill>
                            <a:schemeClr val="dk1"/>
                          </a:solidFill>
                          <a:latin typeface="Century Gothic"/>
                          <a:ea typeface="Century Gothic"/>
                          <a:cs typeface="Century Gothic"/>
                          <a:sym typeface="Century Gothic"/>
                        </a:rPr>
                        <a:t>+ </a:t>
                      </a:r>
                      <a:r>
                        <a:rPr lang="ko-KR" altLang="en-US" sz="1000" dirty="0">
                          <a:solidFill>
                            <a:schemeClr val="dk1"/>
                          </a:solidFill>
                          <a:latin typeface="Century Gothic"/>
                          <a:ea typeface="Century Gothic"/>
                          <a:cs typeface="Century Gothic"/>
                          <a:sym typeface="Century Gothic"/>
                        </a:rPr>
                        <a:t>특별 연사</a:t>
                      </a:r>
                      <a:r>
                        <a:rPr lang="en-US" altLang="ko-KR" sz="1000" dirty="0">
                          <a:solidFill>
                            <a:schemeClr val="dk1"/>
                          </a:solidFill>
                          <a:latin typeface="Century Gothic"/>
                          <a:ea typeface="Century Gothic"/>
                          <a:cs typeface="Century Gothic"/>
                          <a:sym typeface="Century Gothic"/>
                        </a:rPr>
                        <a:t>, </a:t>
                      </a:r>
                      <a:r>
                        <a:rPr lang="ko-KR" altLang="en-US" sz="1000" dirty="0">
                          <a:solidFill>
                            <a:schemeClr val="dk1"/>
                          </a:solidFill>
                          <a:latin typeface="Century Gothic"/>
                          <a:ea typeface="Century Gothic"/>
                          <a:cs typeface="Century Gothic"/>
                          <a:sym typeface="Century Gothic"/>
                        </a:rPr>
                        <a:t>맞춤형 </a:t>
                      </a:r>
                      <a:r>
                        <a:rPr lang="en-US" altLang="ko-KR" sz="1000" dirty="0">
                          <a:solidFill>
                            <a:schemeClr val="dk1"/>
                          </a:solidFill>
                          <a:latin typeface="Century Gothic"/>
                          <a:ea typeface="Century Gothic"/>
                          <a:cs typeface="Century Gothic"/>
                          <a:sym typeface="Century Gothic"/>
                        </a:rPr>
                        <a:t>PR</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en-US" sz="1000" b="1" dirty="0">
                          <a:latin typeface="Century Gothic"/>
                          <a:ea typeface="Century Gothic"/>
                          <a:cs typeface="Century Gothic"/>
                          <a:sym typeface="Century Gothic"/>
                        </a:rPr>
                        <a:t>CNCF.io, </a:t>
                      </a:r>
                      <a:r>
                        <a:rPr lang="ko-KR" altLang="en-US" sz="1000" b="1" dirty="0" err="1">
                          <a:latin typeface="Century Gothic"/>
                          <a:ea typeface="Century Gothic"/>
                          <a:cs typeface="Century Gothic"/>
                          <a:sym typeface="Century Gothic"/>
                        </a:rPr>
                        <a:t>랜드스케이프</a:t>
                      </a:r>
                      <a:r>
                        <a:rPr lang="en-US" sz="1000" b="1" dirty="0">
                          <a:latin typeface="Century Gothic"/>
                          <a:ea typeface="Century Gothic"/>
                          <a:cs typeface="Century Gothic"/>
                          <a:sym typeface="Century Gothic"/>
                        </a:rPr>
                        <a:t>, LF </a:t>
                      </a:r>
                      <a:r>
                        <a:rPr lang="ko-KR" altLang="en-US" sz="1000" b="1" dirty="0">
                          <a:latin typeface="Century Gothic"/>
                          <a:ea typeface="Century Gothic"/>
                          <a:cs typeface="Century Gothic"/>
                          <a:sym typeface="Century Gothic"/>
                        </a:rPr>
                        <a:t>웹 사이트 로고 승인</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ko-KR" altLang="en-US" sz="1000" b="1" dirty="0">
                          <a:solidFill>
                            <a:srgbClr val="222222"/>
                          </a:solidFill>
                          <a:latin typeface="Century Gothic"/>
                          <a:ea typeface="Century Gothic"/>
                          <a:cs typeface="Century Gothic"/>
                          <a:sym typeface="Century Gothic"/>
                        </a:rPr>
                        <a:t>이벤트 후원 할인</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r>
                        <a:rPr lang="en-US" sz="1000" dirty="0">
                          <a:latin typeface="Century Gothic"/>
                          <a:ea typeface="Century Gothic"/>
                          <a:cs typeface="Century Gothic"/>
                          <a:sym typeface="Century Gothic"/>
                        </a:rPr>
                        <a:t> + </a:t>
                      </a:r>
                      <a:r>
                        <a:rPr lang="ko-KR" altLang="en-US" sz="1000" dirty="0">
                          <a:latin typeface="Century Gothic"/>
                          <a:ea typeface="Century Gothic"/>
                          <a:cs typeface="Century Gothic"/>
                          <a:sym typeface="Century Gothic"/>
                        </a:rPr>
                        <a:t>다이아몬드 추첨 두 번째 선택</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ko-KR" altLang="en-US" sz="1000" dirty="0">
                          <a:latin typeface="Century Gothic"/>
                          <a:ea typeface="Century Gothic"/>
                          <a:cs typeface="Century Gothic"/>
                          <a:sym typeface="Century Gothic"/>
                        </a:rPr>
                        <a:t>예</a:t>
                      </a:r>
                      <a:r>
                        <a:rPr lang="en-US" sz="1000" dirty="0">
                          <a:latin typeface="Century Gothic"/>
                          <a:ea typeface="Century Gothic"/>
                          <a:cs typeface="Century Gothic"/>
                          <a:sym typeface="Century Gothic"/>
                        </a:rPr>
                        <a:t> + </a:t>
                      </a:r>
                      <a:r>
                        <a:rPr lang="ko-KR" altLang="en-US" sz="1000" dirty="0">
                          <a:latin typeface="Century Gothic"/>
                          <a:ea typeface="Century Gothic"/>
                          <a:cs typeface="Century Gothic"/>
                          <a:sym typeface="Century Gothic"/>
                        </a:rPr>
                        <a:t>다이아몬드 추첨 </a:t>
                      </a:r>
                      <a:br>
                        <a:rPr lang="en-US" altLang="ko-KR" sz="1000" dirty="0">
                          <a:latin typeface="Century Gothic"/>
                          <a:ea typeface="Century Gothic"/>
                          <a:cs typeface="Century Gothic"/>
                          <a:sym typeface="Century Gothic"/>
                        </a:rPr>
                      </a:br>
                      <a:r>
                        <a:rPr lang="ko-KR" altLang="en-US" sz="1000" dirty="0">
                          <a:latin typeface="Century Gothic"/>
                          <a:ea typeface="Century Gothic"/>
                          <a:cs typeface="Century Gothic"/>
                          <a:sym typeface="Century Gothic"/>
                        </a:rPr>
                        <a:t>첫 번째 선택</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048" name="Google Shape;1048;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LF </a:t>
            </a:r>
            <a:r>
              <a:rPr lang="ko-KR"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실버 혜택 포함</a:t>
            </a:r>
            <a:endParaRPr dirty="0">
              <a:solidFill>
                <a:schemeClr val="accent2"/>
              </a:solidFill>
            </a:endParaRPr>
          </a:p>
        </p:txBody>
      </p:sp>
      <p:sp>
        <p:nvSpPr>
          <p:cNvPr id="1049" name="Google Shape;1049;p58"/>
          <p:cNvSpPr txBox="1"/>
          <p:nvPr/>
        </p:nvSpPr>
        <p:spPr>
          <a:xfrm>
            <a:off x="7895877" y="895750"/>
            <a:ext cx="952748"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ltLang="en-US" sz="800" i="1" dirty="0">
                <a:solidFill>
                  <a:schemeClr val="lt1"/>
                </a:solidFill>
              </a:rPr>
              <a:t>최소 </a:t>
            </a:r>
            <a:r>
              <a:rPr lang="en-US" altLang="ko-KR" sz="800" i="1" dirty="0">
                <a:solidFill>
                  <a:schemeClr val="lt1"/>
                </a:solidFill>
              </a:rPr>
              <a:t>3</a:t>
            </a:r>
            <a:r>
              <a:rPr lang="ko-KR" altLang="en-US" sz="800" i="1" dirty="0">
                <a:solidFill>
                  <a:schemeClr val="lt1"/>
                </a:solidFill>
              </a:rPr>
              <a:t>년 약정</a:t>
            </a:r>
            <a:endParaRPr sz="800" i="1" dirty="0">
              <a:solidFill>
                <a:schemeClr val="lt1"/>
              </a:solidFill>
            </a:endParaRPr>
          </a:p>
        </p:txBody>
      </p:sp>
      <p:sp>
        <p:nvSpPr>
          <p:cNvPr id="1050" name="Google Shape;1050;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Century Gothic"/>
                <a:ea typeface="Century Gothic"/>
                <a:cs typeface="Century Gothic"/>
                <a:sym typeface="Century Gothic"/>
              </a:rPr>
              <a:t>LF Associate </a:t>
            </a:r>
            <a:r>
              <a:rPr lang="ko-KR" altLang="en-US" sz="1000" dirty="0">
                <a:solidFill>
                  <a:schemeClr val="dk1"/>
                </a:solidFill>
                <a:latin typeface="Century Gothic"/>
                <a:ea typeface="Century Gothic"/>
                <a:cs typeface="Century Gothic"/>
                <a:sym typeface="Century Gothic"/>
              </a:rPr>
              <a:t>포함</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ltLang="ko-KR" sz="3600" dirty="0"/>
              <a:t>CNCF </a:t>
            </a:r>
            <a:r>
              <a:rPr lang="ko-KR" altLang="en-US" sz="3600" dirty="0"/>
              <a:t>최종 사용자 커뮤니티 가입하기</a:t>
            </a:r>
            <a:endParaRPr sz="3600" dirty="0"/>
          </a:p>
        </p:txBody>
      </p:sp>
      <p:sp>
        <p:nvSpPr>
          <p:cNvPr id="1056" name="Google Shape;1056;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a:t>
            </a:r>
            <a:r>
              <a:rPr lang="ko-KR" altLang="en-US" dirty="0"/>
              <a:t>는 최종 사용자가 벤더 중립적인 환경에서 다른 최종 사용자와 연결하고 인재를 모집하며 클라우드 네이티브를 성공적으로 채택할 수 있도록 돕는 것을 목표로 합니다</a:t>
            </a:r>
            <a:r>
              <a:rPr lang="en-US" altLang="ko-KR" dirty="0"/>
              <a:t>.</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0"/>
          <p:cNvSpPr/>
          <p:nvPr/>
        </p:nvSpPr>
        <p:spPr>
          <a:xfrm>
            <a:off x="309975" y="1912900"/>
            <a:ext cx="8629800" cy="31053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062" name="Google Shape;1062;p6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ko-KR" altLang="en-US" u="sng" dirty="0">
                <a:solidFill>
                  <a:schemeClr val="hlink"/>
                </a:solidFill>
                <a:hlinkClick r:id="rId3"/>
              </a:rPr>
              <a:t>최종 사용자 커뮤니티</a:t>
            </a:r>
            <a:endParaRPr i="0" u="none" strike="noStrike" cap="none" dirty="0"/>
          </a:p>
        </p:txBody>
      </p:sp>
      <p:sp>
        <p:nvSpPr>
          <p:cNvPr id="1063" name="Google Shape;1063;p60"/>
          <p:cNvSpPr/>
          <p:nvPr/>
        </p:nvSpPr>
        <p:spPr>
          <a:xfrm>
            <a:off x="309975" y="1813425"/>
            <a:ext cx="8629800" cy="348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500" b="1" dirty="0">
                <a:solidFill>
                  <a:srgbClr val="FFFFFF"/>
                </a:solidFill>
                <a:latin typeface="Century Gothic"/>
                <a:ea typeface="Century Gothic"/>
                <a:cs typeface="Century Gothic"/>
                <a:sym typeface="Century Gothic"/>
              </a:rPr>
              <a:t>CNCF </a:t>
            </a:r>
            <a:r>
              <a:rPr lang="ko-KR" altLang="en-US" sz="1500" b="1" dirty="0">
                <a:solidFill>
                  <a:srgbClr val="FFFFFF"/>
                </a:solidFill>
                <a:latin typeface="Century Gothic"/>
                <a:ea typeface="Century Gothic"/>
                <a:cs typeface="Century Gothic"/>
                <a:sym typeface="Century Gothic"/>
              </a:rPr>
              <a:t>최종 사용자 커뮤니티 가입 이점</a:t>
            </a:r>
            <a:r>
              <a:rPr lang="en-US" altLang="ko-KR" sz="1500" b="1" dirty="0">
                <a:solidFill>
                  <a:srgbClr val="FFFFFF"/>
                </a:solidFill>
                <a:latin typeface="Century Gothic"/>
                <a:ea typeface="Century Gothic"/>
                <a:cs typeface="Century Gothic"/>
                <a:sym typeface="Century Gothic"/>
              </a:rPr>
              <a:t>:</a:t>
            </a:r>
            <a:endParaRPr sz="1500" b="1" dirty="0">
              <a:solidFill>
                <a:srgbClr val="FFFFFF"/>
              </a:solidFill>
              <a:latin typeface="Century Gothic"/>
              <a:ea typeface="Century Gothic"/>
              <a:cs typeface="Century Gothic"/>
              <a:sym typeface="Century Gothic"/>
            </a:endParaRPr>
          </a:p>
        </p:txBody>
      </p:sp>
      <p:sp>
        <p:nvSpPr>
          <p:cNvPr id="1064" name="Google Shape;1064;p60"/>
          <p:cNvSpPr txBox="1"/>
          <p:nvPr/>
        </p:nvSpPr>
        <p:spPr>
          <a:xfrm>
            <a:off x="309975" y="2176350"/>
            <a:ext cx="8524200" cy="2247900"/>
          </a:xfrm>
          <a:prstGeom prst="rect">
            <a:avLst/>
          </a:prstGeom>
          <a:noFill/>
          <a:ln>
            <a:noFill/>
          </a:ln>
        </p:spPr>
        <p:txBody>
          <a:bodyPr spcFirstLastPara="1" wrap="square" lIns="91425" tIns="45700" rIns="91425" bIns="45700" anchor="t" anchorCtr="0">
            <a:noAutofit/>
          </a:bodyPr>
          <a:lstStyle/>
          <a:p>
            <a:pPr marL="457200" lvl="0" indent="-292100" algn="l" rtl="0">
              <a:lnSpc>
                <a:spcPct val="100000"/>
              </a:lnSpc>
              <a:spcBef>
                <a:spcPts val="0"/>
              </a:spcBef>
              <a:spcAft>
                <a:spcPts val="0"/>
              </a:spcAft>
              <a:buClr>
                <a:schemeClr val="accent2"/>
              </a:buClr>
              <a:buSzPts val="1000"/>
              <a:buFont typeface="Century Gothic"/>
              <a:buChar char="➢"/>
            </a:pPr>
            <a:r>
              <a:rPr lang="ko-KR" altLang="en-US" sz="1000" dirty="0">
                <a:solidFill>
                  <a:schemeClr val="accent2"/>
                </a:solidFill>
                <a:latin typeface="Century Gothic"/>
                <a:ea typeface="Century Gothic"/>
                <a:cs typeface="Century Gothic"/>
                <a:sym typeface="Century Gothic"/>
              </a:rPr>
              <a:t>비공개 월간 컨퍼런스 회의</a:t>
            </a:r>
            <a:r>
              <a:rPr lang="en-US" altLang="ko-KR" sz="1000" dirty="0">
                <a:solidFill>
                  <a:schemeClr val="accent2"/>
                </a:solidFill>
                <a:latin typeface="Century Gothic"/>
                <a:ea typeface="Century Gothic"/>
                <a:cs typeface="Century Gothic"/>
                <a:sym typeface="Century Gothic"/>
              </a:rPr>
              <a:t>, </a:t>
            </a:r>
            <a:r>
              <a:rPr lang="ko-KR" altLang="en-US" sz="1000" dirty="0" err="1">
                <a:solidFill>
                  <a:schemeClr val="accent2"/>
                </a:solidFill>
                <a:latin typeface="Century Gothic"/>
                <a:ea typeface="Century Gothic"/>
                <a:cs typeface="Century Gothic"/>
                <a:sym typeface="Century Gothic"/>
              </a:rPr>
              <a:t>메일링</a:t>
            </a:r>
            <a:r>
              <a:rPr lang="ko-KR" altLang="en-US" sz="1000" dirty="0">
                <a:solidFill>
                  <a:schemeClr val="accent2"/>
                </a:solidFill>
                <a:latin typeface="Century Gothic"/>
                <a:ea typeface="Century Gothic"/>
                <a:cs typeface="Century Gothic"/>
                <a:sym typeface="Century Gothic"/>
              </a:rPr>
              <a:t> 리스트</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및 </a:t>
            </a:r>
            <a:r>
              <a:rPr lang="en-US" altLang="ko-KR" sz="1000" dirty="0">
                <a:solidFill>
                  <a:schemeClr val="accent2"/>
                </a:solidFill>
                <a:latin typeface="Century Gothic"/>
                <a:ea typeface="Century Gothic"/>
                <a:cs typeface="Century Gothic"/>
                <a:sym typeface="Century Gothic"/>
              </a:rPr>
              <a:t>Slack </a:t>
            </a:r>
            <a:r>
              <a:rPr lang="ko-KR" altLang="en-US" sz="1000" dirty="0">
                <a:solidFill>
                  <a:schemeClr val="accent2"/>
                </a:solidFill>
                <a:latin typeface="Century Gothic"/>
                <a:ea typeface="Century Gothic"/>
                <a:cs typeface="Century Gothic"/>
                <a:sym typeface="Century Gothic"/>
              </a:rPr>
              <a:t>채널에 액세스합니다</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 매달</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최종 사용자 회원이 프로젝트 </a:t>
            </a:r>
            <a:r>
              <a:rPr lang="ko-KR" altLang="en-US" sz="1000" dirty="0" err="1">
                <a:solidFill>
                  <a:schemeClr val="accent2"/>
                </a:solidFill>
                <a:latin typeface="Century Gothic"/>
                <a:ea typeface="Century Gothic"/>
                <a:cs typeface="Century Gothic"/>
                <a:sym typeface="Century Gothic"/>
              </a:rPr>
              <a:t>메인테이너</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관리 이사회 및 기술 감독 위원회 회원</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차기 프로젝트 리더 등을 포함한 클라우드 네이티브 커뮤니티 내 리더로부터 의견을 들을 수 있는 기회를 조직하고 있습니다</a:t>
            </a:r>
            <a:r>
              <a:rPr lang="en-US" altLang="ko-KR" sz="1000" dirty="0">
                <a:solidFill>
                  <a:schemeClr val="accent2"/>
                </a:solidFill>
                <a:latin typeface="Century Gothic"/>
                <a:ea typeface="Century Gothic"/>
                <a:cs typeface="Century Gothic"/>
                <a:sym typeface="Century Gothic"/>
              </a:rPr>
              <a:t>.</a:t>
            </a:r>
          </a:p>
          <a:p>
            <a:pPr marL="914400" lvl="0" indent="0" algn="l" rtl="0">
              <a:lnSpc>
                <a:spcPct val="100000"/>
              </a:lnSpc>
              <a:spcBef>
                <a:spcPts val="0"/>
              </a:spcBef>
              <a:spcAft>
                <a:spcPts val="0"/>
              </a:spcAft>
              <a:buNone/>
            </a:pPr>
            <a:endParaRPr sz="500" dirty="0">
              <a:solidFill>
                <a:schemeClr val="accent2"/>
              </a:solidFill>
              <a:latin typeface="Century Gothic"/>
              <a:ea typeface="Century Gothic"/>
              <a:cs typeface="Century Gothic"/>
              <a:sym typeface="Century Gothic"/>
            </a:endParaRPr>
          </a:p>
          <a:p>
            <a:pPr marL="457200" lvl="0" indent="-292100" algn="l" rtl="0">
              <a:lnSpc>
                <a:spcPct val="100000"/>
              </a:lnSpc>
              <a:spcBef>
                <a:spcPts val="0"/>
              </a:spcBef>
              <a:spcAft>
                <a:spcPts val="0"/>
              </a:spcAft>
              <a:buClr>
                <a:schemeClr val="accent2"/>
              </a:buClr>
              <a:buSzPts val="1000"/>
              <a:buFont typeface="Century Gothic"/>
              <a:buChar char="➢"/>
            </a:pPr>
            <a:r>
              <a:rPr lang="ko-KR" altLang="en-US" sz="1000" b="1" dirty="0">
                <a:solidFill>
                  <a:schemeClr val="accent2"/>
                </a:solidFill>
                <a:latin typeface="Century Gothic"/>
                <a:ea typeface="Century Gothic"/>
                <a:cs typeface="Century Gothic"/>
                <a:sym typeface="Century Gothic"/>
              </a:rPr>
              <a:t>기술 감독 위원회</a:t>
            </a:r>
            <a:r>
              <a:rPr lang="en-US" sz="1000" b="1" dirty="0">
                <a:solidFill>
                  <a:schemeClr val="accent2"/>
                </a:solidFill>
                <a:latin typeface="Century Gothic"/>
                <a:ea typeface="Century Gothic"/>
                <a:cs typeface="Century Gothic"/>
                <a:sym typeface="Century Gothic"/>
              </a:rPr>
              <a:t> (</a:t>
            </a:r>
            <a:r>
              <a:rPr lang="en-US" sz="1000" b="1"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TOC</a:t>
            </a:r>
            <a:r>
              <a:rPr lang="en-US" sz="1000" b="1"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에서 봉사할 최종 사용자 커뮤니티 </a:t>
            </a:r>
            <a:r>
              <a:rPr lang="ko-KR" altLang="en-US" sz="1000" b="1" dirty="0">
                <a:solidFill>
                  <a:schemeClr val="accent2"/>
                </a:solidFill>
                <a:latin typeface="Century Gothic"/>
                <a:ea typeface="Century Gothic"/>
                <a:cs typeface="Century Gothic"/>
                <a:sym typeface="Century Gothic"/>
              </a:rPr>
              <a:t>대표 </a:t>
            </a:r>
            <a:r>
              <a:rPr lang="en-US" altLang="ko-KR" sz="1000" b="1" dirty="0">
                <a:solidFill>
                  <a:schemeClr val="accent2"/>
                </a:solidFill>
                <a:latin typeface="Century Gothic"/>
                <a:ea typeface="Century Gothic"/>
                <a:cs typeface="Century Gothic"/>
                <a:sym typeface="Century Gothic"/>
              </a:rPr>
              <a:t>2</a:t>
            </a:r>
            <a:r>
              <a:rPr lang="ko-KR" altLang="en-US" sz="1000" b="1" dirty="0">
                <a:solidFill>
                  <a:schemeClr val="accent2"/>
                </a:solidFill>
                <a:latin typeface="Century Gothic"/>
                <a:ea typeface="Century Gothic"/>
                <a:cs typeface="Century Gothic"/>
                <a:sym typeface="Century Gothic"/>
              </a:rPr>
              <a:t>명</a:t>
            </a:r>
            <a:r>
              <a:rPr lang="ko-KR" altLang="en-US" sz="1000" dirty="0">
                <a:solidFill>
                  <a:schemeClr val="accent2"/>
                </a:solidFill>
                <a:latin typeface="Century Gothic"/>
                <a:ea typeface="Century Gothic"/>
                <a:cs typeface="Century Gothic"/>
                <a:sym typeface="Century Gothic"/>
              </a:rPr>
              <a:t>을 선택하기 위해 투표를 합니다</a:t>
            </a:r>
            <a:r>
              <a:rPr lang="en-US" altLang="ko-KR" sz="1000" dirty="0">
                <a:solidFill>
                  <a:schemeClr val="accent2"/>
                </a:solidFill>
                <a:latin typeface="Century Gothic"/>
                <a:ea typeface="Century Gothic"/>
                <a:cs typeface="Century Gothic"/>
                <a:sym typeface="Century Gothic"/>
              </a:rPr>
              <a:t>.</a:t>
            </a:r>
            <a:endParaRPr lang="en-US" sz="1000" dirty="0">
              <a:solidFill>
                <a:schemeClr val="accent2"/>
              </a:solidFill>
              <a:latin typeface="Century Gothic"/>
              <a:ea typeface="Century Gothic"/>
              <a:cs typeface="Century Gothic"/>
              <a:sym typeface="Century Gothic"/>
            </a:endParaRPr>
          </a:p>
          <a:p>
            <a:pPr marL="914400" lvl="0" indent="0" algn="l" rtl="0">
              <a:lnSpc>
                <a:spcPct val="100000"/>
              </a:lnSpc>
              <a:spcBef>
                <a:spcPts val="0"/>
              </a:spcBef>
              <a:spcAft>
                <a:spcPts val="0"/>
              </a:spcAft>
              <a:buNone/>
            </a:pPr>
            <a:endParaRPr sz="500" dirty="0">
              <a:solidFill>
                <a:schemeClr val="accent2"/>
              </a:solidFill>
              <a:latin typeface="Century Gothic"/>
              <a:ea typeface="Century Gothic"/>
              <a:cs typeface="Century Gothic"/>
              <a:sym typeface="Century Gothic"/>
            </a:endParaRPr>
          </a:p>
          <a:p>
            <a:pPr marL="457200" lvl="0" indent="-292100" algn="l" rtl="0">
              <a:lnSpc>
                <a:spcPct val="100000"/>
              </a:lnSpc>
              <a:spcBef>
                <a:spcPts val="0"/>
              </a:spcBef>
              <a:spcAft>
                <a:spcPts val="0"/>
              </a:spcAft>
              <a:buClr>
                <a:schemeClr val="accent2"/>
              </a:buClr>
              <a:buSzPts val="1000"/>
              <a:buFont typeface="Century Gothic"/>
              <a:buChar char="➢"/>
            </a:pPr>
            <a:endParaRPr lang="en-US" sz="1000" dirty="0">
              <a:solidFill>
                <a:schemeClr val="accent2"/>
              </a:solidFill>
              <a:latin typeface="Century Gothic"/>
              <a:ea typeface="Century Gothic"/>
              <a:cs typeface="Century Gothic"/>
              <a:sym typeface="Century Gothic"/>
            </a:endParaRPr>
          </a:p>
          <a:p>
            <a:pPr marL="457200" lvl="0" indent="-292100" algn="l" rtl="0">
              <a:lnSpc>
                <a:spcPct val="100000"/>
              </a:lnSpc>
              <a:spcBef>
                <a:spcPts val="0"/>
              </a:spcBef>
              <a:spcAft>
                <a:spcPts val="0"/>
              </a:spcAft>
              <a:buClr>
                <a:schemeClr val="accent2"/>
              </a:buClr>
              <a:buSzPts val="1000"/>
              <a:buFont typeface="Century Gothic"/>
              <a:buChar char="➢"/>
            </a:pPr>
            <a:r>
              <a:rPr lang="ko-KR" altLang="en-US" sz="1000" dirty="0">
                <a:solidFill>
                  <a:schemeClr val="accent2"/>
                </a:solidFill>
                <a:latin typeface="Century Gothic"/>
                <a:ea typeface="Century Gothic"/>
                <a:cs typeface="Century Gothic"/>
                <a:sym typeface="Century Gothic"/>
              </a:rPr>
              <a:t>웹 사이트 로고와 보도 자료 및 애널리스트 브리핑 언급을 포함한 </a:t>
            </a:r>
            <a:r>
              <a:rPr lang="en-US" altLang="ko-KR" sz="1000" dirty="0">
                <a:solidFill>
                  <a:schemeClr val="accent2"/>
                </a:solidFill>
                <a:latin typeface="Century Gothic"/>
                <a:ea typeface="Century Gothic"/>
                <a:cs typeface="Century Gothic"/>
                <a:sym typeface="Century Gothic"/>
              </a:rPr>
              <a:t>CNCF </a:t>
            </a:r>
            <a:r>
              <a:rPr lang="ko-KR" altLang="en-US" sz="1000" dirty="0">
                <a:solidFill>
                  <a:schemeClr val="accent2"/>
                </a:solidFill>
                <a:latin typeface="Century Gothic"/>
                <a:ea typeface="Century Gothic"/>
                <a:cs typeface="Century Gothic"/>
                <a:sym typeface="Century Gothic"/>
              </a:rPr>
              <a:t>커뮤니티에 대한 참여를 홍보할 수 있는 기회가 있습니다 </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이는 선택 사항입니다</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우리는 참여를 비공개로 유지하고자 하는 최종 사용자 커뮤니티 회원을 지지합니다</a:t>
            </a:r>
            <a:r>
              <a:rPr lang="en-US" sz="1000" dirty="0">
                <a:solidFill>
                  <a:schemeClr val="accent2"/>
                </a:solidFill>
                <a:latin typeface="Century Gothic"/>
                <a:ea typeface="Century Gothic"/>
                <a:cs typeface="Century Gothic"/>
                <a:sym typeface="Century Gothic"/>
              </a:rPr>
              <a:t>).</a:t>
            </a:r>
            <a:endParaRPr sz="1000" dirty="0">
              <a:solidFill>
                <a:schemeClr val="accent2"/>
              </a:solidFill>
              <a:latin typeface="Century Gothic"/>
              <a:ea typeface="Century Gothic"/>
              <a:cs typeface="Century Gothic"/>
              <a:sym typeface="Century Gothic"/>
            </a:endParaRPr>
          </a:p>
          <a:p>
            <a:pPr marL="914400" lvl="0" indent="0" algn="l" rtl="0">
              <a:lnSpc>
                <a:spcPct val="100000"/>
              </a:lnSpc>
              <a:spcBef>
                <a:spcPts val="0"/>
              </a:spcBef>
              <a:spcAft>
                <a:spcPts val="0"/>
              </a:spcAft>
              <a:buNone/>
            </a:pPr>
            <a:endParaRPr sz="500" dirty="0">
              <a:solidFill>
                <a:schemeClr val="accent2"/>
              </a:solidFill>
              <a:latin typeface="Century Gothic"/>
              <a:ea typeface="Century Gothic"/>
              <a:cs typeface="Century Gothic"/>
              <a:sym typeface="Century Gothic"/>
            </a:endParaRPr>
          </a:p>
          <a:p>
            <a:pPr marL="457200" lvl="0" indent="-292100" algn="l" rtl="0">
              <a:lnSpc>
                <a:spcPct val="100000"/>
              </a:lnSpc>
              <a:spcBef>
                <a:spcPts val="0"/>
              </a:spcBef>
              <a:spcAft>
                <a:spcPts val="0"/>
              </a:spcAft>
              <a:buClr>
                <a:schemeClr val="accent2"/>
              </a:buClr>
              <a:buSzPts val="1000"/>
              <a:buFont typeface="Century Gothic"/>
              <a:buChar char="➢"/>
            </a:pPr>
            <a:r>
              <a:rPr lang="ko-KR" altLang="en-US" sz="1000" dirty="0">
                <a:solidFill>
                  <a:schemeClr val="accent2"/>
                </a:solidFill>
                <a:latin typeface="Century Gothic"/>
                <a:ea typeface="Century Gothic"/>
                <a:cs typeface="Century Gothic"/>
                <a:sym typeface="Century Gothic"/>
              </a:rPr>
              <a:t>유럽</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중국</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또는 북아메리카에서 개최하는 클라우드 네이티브 커뮤니티 프리미어 이벤트인 </a:t>
            </a:r>
            <a:r>
              <a:rPr lang="en-US" sz="1000" dirty="0" err="1">
                <a:solidFill>
                  <a:schemeClr val="accent2"/>
                </a:solidFill>
                <a:latin typeface="Century Gothic"/>
                <a:ea typeface="Century Gothic"/>
                <a:cs typeface="Century Gothic"/>
                <a:sym typeface="Century Gothic"/>
              </a:rPr>
              <a:t>KubeCon</a:t>
            </a:r>
            <a:r>
              <a:rPr lang="en-US" sz="1000" dirty="0">
                <a:solidFill>
                  <a:schemeClr val="accent2"/>
                </a:solidFill>
                <a:latin typeface="Century Gothic"/>
                <a:ea typeface="Century Gothic"/>
                <a:cs typeface="Century Gothic"/>
                <a:sym typeface="Century Gothic"/>
              </a:rPr>
              <a:t> + </a:t>
            </a:r>
            <a:r>
              <a:rPr lang="en-US" sz="1000" dirty="0" err="1">
                <a:solidFill>
                  <a:schemeClr val="accent2"/>
                </a:solidFill>
                <a:latin typeface="Century Gothic"/>
                <a:ea typeface="Century Gothic"/>
                <a:cs typeface="Century Gothic"/>
                <a:sym typeface="Century Gothic"/>
              </a:rPr>
              <a:t>CloudNativeCon</a:t>
            </a:r>
            <a:r>
              <a:rPr lang="en-US"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오프라인 대면 이벤트에 참석할 수 있는 티켓 </a:t>
            </a:r>
            <a:r>
              <a:rPr lang="en-US" altLang="ko-KR" sz="1000" dirty="0">
                <a:solidFill>
                  <a:schemeClr val="accent2"/>
                </a:solidFill>
                <a:latin typeface="Century Gothic"/>
                <a:ea typeface="Century Gothic"/>
                <a:cs typeface="Century Gothic"/>
                <a:sym typeface="Century Gothic"/>
              </a:rPr>
              <a:t>5</a:t>
            </a:r>
            <a:r>
              <a:rPr lang="ko-KR" altLang="en-US" sz="1000" dirty="0">
                <a:solidFill>
                  <a:schemeClr val="accent2"/>
                </a:solidFill>
                <a:latin typeface="Century Gothic"/>
                <a:ea typeface="Century Gothic"/>
                <a:cs typeface="Century Gothic"/>
                <a:sym typeface="Century Gothic"/>
              </a:rPr>
              <a:t>장을 최종 사용자 커뮤니티 회원에게 제공합니다 </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직원 수 </a:t>
            </a:r>
            <a:r>
              <a:rPr lang="en-US" altLang="ko-KR" sz="1000" dirty="0">
                <a:solidFill>
                  <a:schemeClr val="accent2"/>
                </a:solidFill>
                <a:latin typeface="Century Gothic"/>
                <a:ea typeface="Century Gothic"/>
                <a:cs typeface="Century Gothic"/>
                <a:sym typeface="Century Gothic"/>
              </a:rPr>
              <a:t>300</a:t>
            </a:r>
            <a:r>
              <a:rPr lang="ko-KR" altLang="en-US" sz="1000" dirty="0">
                <a:solidFill>
                  <a:schemeClr val="accent2"/>
                </a:solidFill>
                <a:latin typeface="Century Gothic"/>
                <a:ea typeface="Century Gothic"/>
                <a:cs typeface="Century Gothic"/>
                <a:sym typeface="Century Gothic"/>
              </a:rPr>
              <a:t>명 미만 기업의 경우 티켓 </a:t>
            </a:r>
            <a:r>
              <a:rPr lang="en-US" altLang="ko-KR" sz="1000" dirty="0">
                <a:solidFill>
                  <a:schemeClr val="accent2"/>
                </a:solidFill>
                <a:latin typeface="Century Gothic"/>
                <a:ea typeface="Century Gothic"/>
                <a:cs typeface="Century Gothic"/>
                <a:sym typeface="Century Gothic"/>
              </a:rPr>
              <a:t>2</a:t>
            </a:r>
            <a:r>
              <a:rPr lang="ko-KR" altLang="en-US" sz="1000" dirty="0">
                <a:solidFill>
                  <a:schemeClr val="accent2"/>
                </a:solidFill>
                <a:latin typeface="Century Gothic"/>
                <a:ea typeface="Century Gothic"/>
                <a:cs typeface="Century Gothic"/>
                <a:sym typeface="Century Gothic"/>
              </a:rPr>
              <a:t>장</a:t>
            </a:r>
            <a:r>
              <a:rPr lang="en-US" altLang="ko-KR" sz="1000" dirty="0">
                <a:solidFill>
                  <a:schemeClr val="accent2"/>
                </a:solidFill>
                <a:latin typeface="Century Gothic"/>
                <a:ea typeface="Century Gothic"/>
                <a:cs typeface="Century Gothic"/>
                <a:sym typeface="Century Gothic"/>
              </a:rPr>
              <a:t>). </a:t>
            </a:r>
            <a:r>
              <a:rPr lang="ko-KR" altLang="en-US" sz="1000" u="sng" dirty="0">
                <a:solidFill>
                  <a:schemeClr val="accent2"/>
                </a:solidFill>
                <a:latin typeface="Century Gothic"/>
                <a:ea typeface="Century Gothic"/>
                <a:cs typeface="Century Gothic"/>
                <a:sym typeface="Century Gothic"/>
              </a:rPr>
              <a:t>모든 </a:t>
            </a:r>
            <a:r>
              <a:rPr lang="en-US" sz="1000" u="sng" dirty="0" err="1">
                <a:solidFill>
                  <a:schemeClr val="accent2"/>
                </a:solidFill>
                <a:latin typeface="Century Gothic"/>
                <a:ea typeface="Century Gothic"/>
                <a:cs typeface="Century Gothic"/>
                <a:sym typeface="Century Gothic"/>
              </a:rPr>
              <a:t>KubeCon</a:t>
            </a:r>
            <a:r>
              <a:rPr lang="en-US" sz="1000" u="sng" dirty="0">
                <a:solidFill>
                  <a:schemeClr val="accent2"/>
                </a:solidFill>
                <a:latin typeface="Century Gothic"/>
                <a:ea typeface="Century Gothic"/>
                <a:cs typeface="Century Gothic"/>
                <a:sym typeface="Century Gothic"/>
              </a:rPr>
              <a:t> + </a:t>
            </a:r>
            <a:r>
              <a:rPr lang="en-US" sz="1000" u="sng" dirty="0" err="1">
                <a:solidFill>
                  <a:schemeClr val="accent2"/>
                </a:solidFill>
                <a:latin typeface="Century Gothic"/>
                <a:ea typeface="Century Gothic"/>
                <a:cs typeface="Century Gothic"/>
                <a:sym typeface="Century Gothic"/>
              </a:rPr>
              <a:t>CloudNativeCon</a:t>
            </a:r>
            <a:r>
              <a:rPr lang="en-US" sz="1000" u="sng" dirty="0">
                <a:solidFill>
                  <a:schemeClr val="accent2"/>
                </a:solidFill>
                <a:latin typeface="Century Gothic"/>
                <a:ea typeface="Century Gothic"/>
                <a:cs typeface="Century Gothic"/>
                <a:sym typeface="Century Gothic"/>
              </a:rPr>
              <a:t> </a:t>
            </a:r>
            <a:r>
              <a:rPr lang="ko-KR" altLang="en-US" sz="1000" b="1" u="sng" dirty="0">
                <a:solidFill>
                  <a:schemeClr val="accent2"/>
                </a:solidFill>
                <a:latin typeface="Century Gothic"/>
                <a:ea typeface="Century Gothic"/>
                <a:cs typeface="Century Gothic"/>
                <a:sym typeface="Century Gothic"/>
              </a:rPr>
              <a:t>온라인 가상 이벤트</a:t>
            </a:r>
            <a:r>
              <a:rPr lang="ko-KR" altLang="en-US" sz="1000" u="sng" dirty="0">
                <a:solidFill>
                  <a:schemeClr val="accent2"/>
                </a:solidFill>
                <a:latin typeface="Century Gothic"/>
                <a:ea typeface="Century Gothic"/>
                <a:cs typeface="Century Gothic"/>
                <a:sym typeface="Century Gothic"/>
              </a:rPr>
              <a:t>에 대해서는 무제한 티켓이 제공됩니다</a:t>
            </a:r>
            <a:r>
              <a:rPr lang="en-US" altLang="ko-KR" sz="1000" u="sng" dirty="0">
                <a:solidFill>
                  <a:schemeClr val="accent2"/>
                </a:solidFill>
                <a:latin typeface="Century Gothic"/>
                <a:ea typeface="Century Gothic"/>
                <a:cs typeface="Century Gothic"/>
                <a:sym typeface="Century Gothic"/>
              </a:rPr>
              <a:t>.</a:t>
            </a:r>
            <a:endParaRPr sz="1000" u="sng" dirty="0">
              <a:solidFill>
                <a:schemeClr val="accent2"/>
              </a:solidFill>
              <a:latin typeface="Century Gothic"/>
              <a:ea typeface="Century Gothic"/>
              <a:cs typeface="Century Gothic"/>
              <a:sym typeface="Century Gothic"/>
            </a:endParaRPr>
          </a:p>
          <a:p>
            <a:pPr marL="914400" lvl="0" indent="0" algn="l" rtl="0">
              <a:lnSpc>
                <a:spcPct val="100000"/>
              </a:lnSpc>
              <a:spcBef>
                <a:spcPts val="0"/>
              </a:spcBef>
              <a:spcAft>
                <a:spcPts val="0"/>
              </a:spcAft>
              <a:buNone/>
            </a:pPr>
            <a:endParaRPr sz="500" dirty="0">
              <a:solidFill>
                <a:schemeClr val="accent2"/>
              </a:solidFill>
              <a:latin typeface="Century Gothic"/>
              <a:ea typeface="Century Gothic"/>
              <a:cs typeface="Century Gothic"/>
              <a:sym typeface="Century Gothic"/>
            </a:endParaRPr>
          </a:p>
          <a:p>
            <a:pPr marL="457200" lvl="0" indent="-292100" algn="l" rtl="0">
              <a:lnSpc>
                <a:spcPct val="100000"/>
              </a:lnSpc>
              <a:spcBef>
                <a:spcPts val="0"/>
              </a:spcBef>
              <a:spcAft>
                <a:spcPts val="0"/>
              </a:spcAft>
              <a:buClr>
                <a:schemeClr val="accent2"/>
              </a:buClr>
              <a:buSzPts val="1000"/>
              <a:buFont typeface="Century Gothic"/>
              <a:buChar char="➢"/>
            </a:pPr>
            <a:r>
              <a:rPr lang="ko-KR" altLang="en-US" sz="1000" dirty="0">
                <a:solidFill>
                  <a:schemeClr val="accent2"/>
                </a:solidFill>
                <a:latin typeface="Century Gothic"/>
                <a:ea typeface="Century Gothic"/>
                <a:cs typeface="Century Gothic"/>
                <a:sym typeface="Century Gothic"/>
              </a:rPr>
              <a:t>최종 사용자 회원은 </a:t>
            </a:r>
            <a:r>
              <a:rPr lang="en-US" altLang="ko-KR" sz="1000" dirty="0">
                <a:solidFill>
                  <a:schemeClr val="accent2"/>
                </a:solidFill>
                <a:latin typeface="Century Gothic"/>
                <a:ea typeface="Century Gothic"/>
                <a:cs typeface="Century Gothic"/>
                <a:sym typeface="Century Gothic"/>
              </a:rPr>
              <a:t>$7,500 </a:t>
            </a:r>
            <a:r>
              <a:rPr lang="ko-KR" altLang="en-US" sz="1000" dirty="0">
                <a:solidFill>
                  <a:schemeClr val="accent2"/>
                </a:solidFill>
                <a:latin typeface="Century Gothic"/>
                <a:ea typeface="Century Gothic"/>
                <a:cs typeface="Century Gothic"/>
                <a:sym typeface="Century Gothic"/>
              </a:rPr>
              <a:t>상당의 </a:t>
            </a:r>
            <a:r>
              <a:rPr lang="en-US" altLang="ko-KR" sz="1000" dirty="0">
                <a:solidFill>
                  <a:schemeClr val="accent2"/>
                </a:solidFill>
                <a:latin typeface="Century Gothic"/>
                <a:ea typeface="Century Gothic"/>
                <a:cs typeface="Century Gothic"/>
                <a:sym typeface="Century Gothic"/>
              </a:rPr>
              <a:t>e</a:t>
            </a:r>
            <a:r>
              <a:rPr lang="ko-KR" altLang="en-US" sz="1000" dirty="0">
                <a:solidFill>
                  <a:schemeClr val="accent2"/>
                </a:solidFill>
                <a:latin typeface="Century Gothic"/>
                <a:ea typeface="Century Gothic"/>
                <a:cs typeface="Century Gothic"/>
                <a:sym typeface="Century Gothic"/>
              </a:rPr>
              <a:t>러닝 및 인증</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자격증</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에 대한 </a:t>
            </a:r>
            <a:r>
              <a:rPr lang="en-US" altLang="ko-KR" sz="1000" dirty="0">
                <a:solidFill>
                  <a:schemeClr val="accent2"/>
                </a:solidFill>
                <a:latin typeface="Century Gothic"/>
                <a:ea typeface="Century Gothic"/>
                <a:cs typeface="Century Gothic"/>
                <a:sym typeface="Century Gothic"/>
              </a:rPr>
              <a:t>15</a:t>
            </a:r>
            <a:r>
              <a:rPr lang="ko-KR" altLang="en-US" sz="1000" dirty="0">
                <a:solidFill>
                  <a:schemeClr val="accent2"/>
                </a:solidFill>
                <a:latin typeface="Century Gothic"/>
                <a:ea typeface="Century Gothic"/>
                <a:cs typeface="Century Gothic"/>
                <a:sym typeface="Century Gothic"/>
              </a:rPr>
              <a:t>인 대상 </a:t>
            </a:r>
            <a:r>
              <a:rPr lang="ko-KR" altLang="en-US" sz="1000" dirty="0" err="1">
                <a:solidFill>
                  <a:schemeClr val="accent2"/>
                </a:solidFill>
                <a:latin typeface="Century Gothic"/>
                <a:ea typeface="Century Gothic"/>
                <a:cs typeface="Century Gothic"/>
                <a:sym typeface="Century Gothic"/>
              </a:rPr>
              <a:t>스타터</a:t>
            </a:r>
            <a:r>
              <a:rPr lang="ko-KR" altLang="en-US" sz="1000" dirty="0">
                <a:solidFill>
                  <a:schemeClr val="accent2"/>
                </a:solidFill>
                <a:latin typeface="Century Gothic"/>
                <a:ea typeface="Century Gothic"/>
                <a:cs typeface="Century Gothic"/>
                <a:sym typeface="Century Gothic"/>
              </a:rPr>
              <a:t> 팩 구독을 받습니다</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즉</a:t>
            </a:r>
            <a:r>
              <a:rPr lang="en-US" altLang="ko-KR" sz="1000" dirty="0">
                <a:solidFill>
                  <a:schemeClr val="accent2"/>
                </a:solidFill>
                <a:latin typeface="Century Gothic"/>
                <a:ea typeface="Century Gothic"/>
                <a:cs typeface="Century Gothic"/>
                <a:sym typeface="Century Gothic"/>
              </a:rPr>
              <a:t>, 15</a:t>
            </a:r>
            <a:r>
              <a:rPr lang="ko-KR" altLang="en-US" sz="1000" dirty="0">
                <a:solidFill>
                  <a:schemeClr val="accent2"/>
                </a:solidFill>
                <a:latin typeface="Century Gothic"/>
                <a:ea typeface="Century Gothic"/>
                <a:cs typeface="Century Gothic"/>
                <a:sym typeface="Century Gothic"/>
              </a:rPr>
              <a:t>명의 직원이 </a:t>
            </a:r>
            <a:r>
              <a:rPr lang="en-US" altLang="ko-KR" sz="1000" dirty="0">
                <a:solidFill>
                  <a:schemeClr val="accent2"/>
                </a:solidFill>
                <a:latin typeface="Century Gothic"/>
                <a:ea typeface="Century Gothic"/>
                <a:cs typeface="Century Gothic"/>
                <a:sym typeface="Century Gothic"/>
              </a:rPr>
              <a:t>1</a:t>
            </a:r>
            <a:r>
              <a:rPr lang="ko-KR" altLang="en-US" sz="1000" dirty="0">
                <a:solidFill>
                  <a:schemeClr val="accent2"/>
                </a:solidFill>
                <a:latin typeface="Century Gothic"/>
                <a:ea typeface="Century Gothic"/>
                <a:cs typeface="Century Gothic"/>
                <a:sym typeface="Century Gothic"/>
              </a:rPr>
              <a:t>년 동안 전체 </a:t>
            </a:r>
            <a:r>
              <a:rPr lang="en-US" altLang="ko-KR" sz="1000" dirty="0">
                <a:solidFill>
                  <a:schemeClr val="accent2"/>
                </a:solidFill>
                <a:latin typeface="Century Gothic"/>
                <a:ea typeface="Century Gothic"/>
                <a:cs typeface="Century Gothic"/>
                <a:sym typeface="Century Gothic"/>
              </a:rPr>
              <a:t>e</a:t>
            </a:r>
            <a:r>
              <a:rPr lang="ko-KR" altLang="en-US" sz="1000" dirty="0">
                <a:solidFill>
                  <a:schemeClr val="accent2"/>
                </a:solidFill>
                <a:latin typeface="Century Gothic"/>
                <a:ea typeface="Century Gothic"/>
                <a:cs typeface="Century Gothic"/>
                <a:sym typeface="Century Gothic"/>
              </a:rPr>
              <a:t>러닝 카탈로그와 하나의 인증 시험에 무제한으로 액세스할 수 있습니다</a:t>
            </a:r>
            <a:r>
              <a:rPr lang="en-US" altLang="ko-KR" sz="1000" dirty="0">
                <a:solidFill>
                  <a:schemeClr val="accent2"/>
                </a:solidFill>
                <a:latin typeface="Century Gothic"/>
                <a:ea typeface="Century Gothic"/>
                <a:cs typeface="Century Gothic"/>
                <a:sym typeface="Century Gothic"/>
              </a:rPr>
              <a:t>.</a:t>
            </a:r>
            <a:endParaRPr sz="1000" dirty="0">
              <a:solidFill>
                <a:schemeClr val="accent2"/>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endParaRPr sz="500" dirty="0">
              <a:solidFill>
                <a:schemeClr val="accent2"/>
              </a:solidFill>
              <a:latin typeface="Century Gothic"/>
              <a:ea typeface="Century Gothic"/>
              <a:cs typeface="Century Gothic"/>
              <a:sym typeface="Century Gothic"/>
            </a:endParaRPr>
          </a:p>
          <a:p>
            <a:pPr marL="457200" lvl="0" indent="-292100" algn="l" rtl="0">
              <a:lnSpc>
                <a:spcPct val="100000"/>
              </a:lnSpc>
              <a:spcBef>
                <a:spcPts val="0"/>
              </a:spcBef>
              <a:spcAft>
                <a:spcPts val="0"/>
              </a:spcAft>
              <a:buClr>
                <a:schemeClr val="accent2"/>
              </a:buClr>
              <a:buSzPts val="1000"/>
              <a:buFont typeface="Century Gothic"/>
              <a:buChar char="➢"/>
            </a:pPr>
            <a:r>
              <a:rPr lang="ko-KR" altLang="en-US" sz="1000" dirty="0">
                <a:solidFill>
                  <a:schemeClr val="accent2"/>
                </a:solidFill>
                <a:latin typeface="Century Gothic"/>
                <a:ea typeface="Century Gothic"/>
                <a:cs typeface="Century Gothic"/>
                <a:sym typeface="Century Gothic"/>
              </a:rPr>
              <a:t>최종 사용자 서포터 </a:t>
            </a:r>
            <a:r>
              <a:rPr lang="en-US" sz="500" dirty="0">
                <a:solidFill>
                  <a:schemeClr val="accent2"/>
                </a:solidFill>
                <a:latin typeface="Century Gothic"/>
                <a:ea typeface="Century Gothic"/>
                <a:cs typeface="Century Gothic"/>
                <a:sym typeface="Century Gothic"/>
              </a:rPr>
              <a:t>Supporters</a:t>
            </a:r>
            <a:r>
              <a:rPr lang="en-US"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는 교육 및 인증 카탈로그에서 </a:t>
            </a:r>
            <a:r>
              <a:rPr lang="en-US" altLang="ko-KR" sz="1000" dirty="0">
                <a:solidFill>
                  <a:schemeClr val="accent2"/>
                </a:solidFill>
                <a:latin typeface="Century Gothic"/>
                <a:ea typeface="Century Gothic"/>
                <a:cs typeface="Century Gothic"/>
                <a:sym typeface="Century Gothic"/>
              </a:rPr>
              <a:t>e</a:t>
            </a:r>
            <a:r>
              <a:rPr lang="ko-KR" altLang="en-US" sz="1000" dirty="0">
                <a:solidFill>
                  <a:schemeClr val="accent2"/>
                </a:solidFill>
                <a:latin typeface="Century Gothic"/>
                <a:ea typeface="Century Gothic"/>
                <a:cs typeface="Century Gothic"/>
                <a:sym typeface="Century Gothic"/>
              </a:rPr>
              <a:t>러닝 수업</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인증 시험</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또는 </a:t>
            </a:r>
            <a:r>
              <a:rPr lang="en-US" altLang="ko-KR" sz="1000" dirty="0">
                <a:solidFill>
                  <a:schemeClr val="accent2"/>
                </a:solidFill>
                <a:latin typeface="Century Gothic"/>
                <a:ea typeface="Century Gothic"/>
                <a:cs typeface="Century Gothic"/>
                <a:sym typeface="Century Gothic"/>
              </a:rPr>
              <a:t>e</a:t>
            </a:r>
            <a:r>
              <a:rPr lang="ko-KR" altLang="en-US" sz="1000" dirty="0">
                <a:solidFill>
                  <a:schemeClr val="accent2"/>
                </a:solidFill>
                <a:latin typeface="Century Gothic"/>
                <a:ea typeface="Century Gothic"/>
                <a:cs typeface="Century Gothic"/>
                <a:sym typeface="Century Gothic"/>
              </a:rPr>
              <a:t>러닝 </a:t>
            </a:r>
            <a:r>
              <a:rPr lang="en-US" altLang="ko-KR" sz="1000" dirty="0">
                <a:solidFill>
                  <a:schemeClr val="accent2"/>
                </a:solidFill>
                <a:latin typeface="Century Gothic"/>
                <a:ea typeface="Century Gothic"/>
                <a:cs typeface="Century Gothic"/>
                <a:sym typeface="Century Gothic"/>
              </a:rPr>
              <a:t>+ </a:t>
            </a:r>
            <a:r>
              <a:rPr lang="ko-KR" altLang="en-US" sz="1000" dirty="0">
                <a:solidFill>
                  <a:schemeClr val="accent2"/>
                </a:solidFill>
                <a:latin typeface="Century Gothic"/>
                <a:ea typeface="Century Gothic"/>
                <a:cs typeface="Century Gothic"/>
                <a:sym typeface="Century Gothic"/>
              </a:rPr>
              <a:t>인증 시험 </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번들</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에 대한 </a:t>
            </a:r>
            <a:r>
              <a:rPr lang="en-US" altLang="ko-KR" sz="1000" dirty="0">
                <a:solidFill>
                  <a:schemeClr val="accent2"/>
                </a:solidFill>
                <a:latin typeface="Century Gothic"/>
                <a:ea typeface="Century Gothic"/>
                <a:cs typeface="Century Gothic"/>
                <a:sym typeface="Century Gothic"/>
              </a:rPr>
              <a:t>100% </a:t>
            </a:r>
            <a:r>
              <a:rPr lang="ko-KR" altLang="en-US" sz="1000" dirty="0">
                <a:solidFill>
                  <a:schemeClr val="accent2"/>
                </a:solidFill>
                <a:latin typeface="Century Gothic"/>
                <a:ea typeface="Century Gothic"/>
                <a:cs typeface="Century Gothic"/>
                <a:sym typeface="Century Gothic"/>
              </a:rPr>
              <a:t>할인 쿠폰 코드 </a:t>
            </a:r>
            <a:r>
              <a:rPr lang="en-US" altLang="ko-KR" sz="1000" dirty="0">
                <a:solidFill>
                  <a:schemeClr val="accent2"/>
                </a:solidFill>
                <a:latin typeface="Century Gothic"/>
                <a:ea typeface="Century Gothic"/>
                <a:cs typeface="Century Gothic"/>
                <a:sym typeface="Century Gothic"/>
              </a:rPr>
              <a:t>5</a:t>
            </a:r>
            <a:r>
              <a:rPr lang="ko-KR" altLang="en-US" sz="1000" dirty="0">
                <a:solidFill>
                  <a:schemeClr val="accent2"/>
                </a:solidFill>
                <a:latin typeface="Century Gothic"/>
                <a:ea typeface="Century Gothic"/>
                <a:cs typeface="Century Gothic"/>
                <a:sym typeface="Century Gothic"/>
              </a:rPr>
              <a:t>개 </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최대 </a:t>
            </a:r>
            <a:r>
              <a:rPr lang="en-US" altLang="ko-KR" sz="1000" dirty="0">
                <a:solidFill>
                  <a:schemeClr val="accent2"/>
                </a:solidFill>
                <a:latin typeface="Century Gothic"/>
                <a:ea typeface="Century Gothic"/>
                <a:cs typeface="Century Gothic"/>
                <a:sym typeface="Century Gothic"/>
              </a:rPr>
              <a:t>$2,500 </a:t>
            </a:r>
            <a:r>
              <a:rPr lang="ko-KR" altLang="en-US" sz="1000" dirty="0">
                <a:solidFill>
                  <a:schemeClr val="accent2"/>
                </a:solidFill>
                <a:latin typeface="Century Gothic"/>
                <a:ea typeface="Century Gothic"/>
                <a:cs typeface="Century Gothic"/>
                <a:sym typeface="Century Gothic"/>
              </a:rPr>
              <a:t>상당</a:t>
            </a:r>
            <a:r>
              <a:rPr lang="en-US" altLang="ko-KR" sz="1000" dirty="0">
                <a:solidFill>
                  <a:schemeClr val="accent2"/>
                </a:solidFill>
                <a:latin typeface="Century Gothic"/>
                <a:ea typeface="Century Gothic"/>
                <a:cs typeface="Century Gothic"/>
                <a:sym typeface="Century Gothic"/>
              </a:rPr>
              <a:t>)</a:t>
            </a:r>
            <a:r>
              <a:rPr lang="ko-KR" altLang="en-US" sz="1000" dirty="0">
                <a:solidFill>
                  <a:schemeClr val="accent2"/>
                </a:solidFill>
                <a:latin typeface="Century Gothic"/>
                <a:ea typeface="Century Gothic"/>
                <a:cs typeface="Century Gothic"/>
                <a:sym typeface="Century Gothic"/>
              </a:rPr>
              <a:t>를 받습니다</a:t>
            </a:r>
            <a:r>
              <a:rPr lang="en-US" altLang="ko-KR" sz="1000" dirty="0">
                <a:solidFill>
                  <a:schemeClr val="accent2"/>
                </a:solidFill>
                <a:latin typeface="Century Gothic"/>
                <a:ea typeface="Century Gothic"/>
                <a:cs typeface="Century Gothic"/>
                <a:sym typeface="Century Gothic"/>
              </a:rPr>
              <a:t>.</a:t>
            </a:r>
            <a:endParaRPr sz="1000" dirty="0">
              <a:solidFill>
                <a:schemeClr val="accent2"/>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000" dirty="0">
              <a:solidFill>
                <a:schemeClr val="dk1"/>
              </a:solidFill>
              <a:latin typeface="Century Gothic"/>
              <a:ea typeface="Century Gothic"/>
              <a:cs typeface="Century Gothic"/>
              <a:sym typeface="Century Gothic"/>
            </a:endParaRPr>
          </a:p>
        </p:txBody>
      </p:sp>
      <p:sp>
        <p:nvSpPr>
          <p:cNvPr id="1065" name="Google Shape;1065;p60"/>
          <p:cNvSpPr txBox="1"/>
          <p:nvPr/>
        </p:nvSpPr>
        <p:spPr>
          <a:xfrm>
            <a:off x="1513900" y="709376"/>
            <a:ext cx="7329000" cy="99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50" b="1" dirty="0">
                <a:solidFill>
                  <a:schemeClr val="accent2"/>
                </a:solidFill>
                <a:latin typeface="Century Gothic"/>
                <a:ea typeface="Century Gothic"/>
                <a:cs typeface="Century Gothic"/>
                <a:sym typeface="Century Gothic"/>
              </a:rPr>
              <a:t>CNCF</a:t>
            </a:r>
            <a:r>
              <a:rPr lang="ko-KR" altLang="en-US" sz="1150" b="1" dirty="0">
                <a:solidFill>
                  <a:schemeClr val="accent2"/>
                </a:solidFill>
                <a:latin typeface="Century Gothic"/>
                <a:ea typeface="Century Gothic"/>
                <a:cs typeface="Century Gothic"/>
                <a:sym typeface="Century Gothic"/>
              </a:rPr>
              <a:t>는 최종 사용자가 기여하고 그들의 목소리를 들을 수 있는 다양한 기회를 제공합니다</a:t>
            </a:r>
            <a:r>
              <a:rPr lang="en-US" altLang="ko-KR" sz="1150" b="1" dirty="0">
                <a:solidFill>
                  <a:schemeClr val="accent2"/>
                </a:solidFill>
                <a:latin typeface="Century Gothic"/>
                <a:ea typeface="Century Gothic"/>
                <a:cs typeface="Century Gothic"/>
                <a:sym typeface="Century Gothic"/>
              </a:rPr>
              <a:t>. </a:t>
            </a:r>
            <a:r>
              <a:rPr lang="ko-KR" altLang="en-US" sz="1150" b="1" dirty="0">
                <a:solidFill>
                  <a:schemeClr val="accent2"/>
                </a:solidFill>
                <a:latin typeface="Century Gothic"/>
                <a:ea typeface="Century Gothic"/>
                <a:cs typeface="Century Gothic"/>
                <a:sym typeface="Century Gothic"/>
              </a:rPr>
              <a:t>내부적으로 클라우드 네이티브 기술을 사용하고 외부로 클라우드 네이티브 서비스를 판매하지 않는 분들께서 </a:t>
            </a:r>
            <a:r>
              <a:rPr lang="ko-KR" altLang="en-US" sz="1150" b="1" u="sng" dirty="0">
                <a:solidFill>
                  <a:schemeClr val="hlink"/>
                </a:solidFill>
                <a:latin typeface="Century Gothic"/>
                <a:ea typeface="Century Gothic"/>
                <a:cs typeface="Century Gothic"/>
                <a:sym typeface="Century Gothic"/>
                <a:hlinkClick r:id="rId5"/>
              </a:rPr>
              <a:t>최종 사용자 커뮤니티</a:t>
            </a:r>
            <a:r>
              <a:rPr lang="ko-KR" altLang="en-US" sz="1150" b="1" dirty="0">
                <a:solidFill>
                  <a:schemeClr val="accent2"/>
                </a:solidFill>
                <a:latin typeface="Century Gothic"/>
                <a:ea typeface="Century Gothic"/>
                <a:cs typeface="Century Gothic"/>
                <a:sym typeface="Century Gothic"/>
              </a:rPr>
              <a:t>에 가입할 수 있습니다</a:t>
            </a:r>
            <a:r>
              <a:rPr lang="en-US" altLang="ko-KR" sz="1150" b="1" dirty="0">
                <a:solidFill>
                  <a:schemeClr val="accent2"/>
                </a:solidFill>
                <a:latin typeface="Century Gothic"/>
                <a:ea typeface="Century Gothic"/>
                <a:cs typeface="Century Gothic"/>
                <a:sym typeface="Century Gothic"/>
              </a:rPr>
              <a:t>. </a:t>
            </a:r>
            <a:r>
              <a:rPr lang="ko-KR" altLang="en-US" sz="1150" b="1" dirty="0">
                <a:solidFill>
                  <a:schemeClr val="accent2"/>
                </a:solidFill>
                <a:latin typeface="Century Gothic"/>
                <a:ea typeface="Century Gothic"/>
                <a:cs typeface="Century Gothic"/>
                <a:sym typeface="Century Gothic"/>
              </a:rPr>
              <a:t>여러분 동료와 모범 사례에 대해 협력하고</a:t>
            </a:r>
            <a:r>
              <a:rPr lang="en-US" altLang="ko-KR" sz="1150" b="1" dirty="0">
                <a:solidFill>
                  <a:schemeClr val="accent2"/>
                </a:solidFill>
                <a:latin typeface="Century Gothic"/>
                <a:ea typeface="Century Gothic"/>
                <a:cs typeface="Century Gothic"/>
                <a:sym typeface="Century Gothic"/>
              </a:rPr>
              <a:t>, </a:t>
            </a:r>
            <a:r>
              <a:rPr lang="ko-KR" altLang="en-US" sz="1150" b="1" dirty="0">
                <a:solidFill>
                  <a:schemeClr val="accent2"/>
                </a:solidFill>
                <a:latin typeface="Century Gothic"/>
                <a:ea typeface="Century Gothic"/>
                <a:cs typeface="Century Gothic"/>
                <a:sym typeface="Century Gothic"/>
              </a:rPr>
              <a:t>프로젝트 </a:t>
            </a:r>
            <a:r>
              <a:rPr lang="ko-KR" altLang="en-US" sz="1150" b="1" dirty="0" err="1">
                <a:solidFill>
                  <a:schemeClr val="accent2"/>
                </a:solidFill>
                <a:latin typeface="Century Gothic"/>
                <a:ea typeface="Century Gothic"/>
                <a:cs typeface="Century Gothic"/>
                <a:sym typeface="Century Gothic"/>
              </a:rPr>
              <a:t>메인테이너와</a:t>
            </a:r>
            <a:r>
              <a:rPr lang="ko-KR" altLang="en-US" sz="1150" b="1" dirty="0">
                <a:solidFill>
                  <a:schemeClr val="accent2"/>
                </a:solidFill>
                <a:latin typeface="Century Gothic"/>
                <a:ea typeface="Century Gothic"/>
                <a:cs typeface="Century Gothic"/>
                <a:sym typeface="Century Gothic"/>
              </a:rPr>
              <a:t> 직접 작업하며</a:t>
            </a:r>
            <a:r>
              <a:rPr lang="en-US" altLang="ko-KR" sz="1150" b="1" dirty="0">
                <a:solidFill>
                  <a:schemeClr val="accent2"/>
                </a:solidFill>
                <a:latin typeface="Century Gothic"/>
                <a:ea typeface="Century Gothic"/>
                <a:cs typeface="Century Gothic"/>
                <a:sym typeface="Century Gothic"/>
              </a:rPr>
              <a:t>, CNCF</a:t>
            </a:r>
            <a:r>
              <a:rPr lang="ko-KR" altLang="en-US" sz="1150" b="1" dirty="0">
                <a:solidFill>
                  <a:schemeClr val="accent2"/>
                </a:solidFill>
                <a:latin typeface="Century Gothic"/>
                <a:ea typeface="Century Gothic"/>
                <a:cs typeface="Century Gothic"/>
                <a:sym typeface="Century Gothic"/>
              </a:rPr>
              <a:t>에 피드백을 제공할 수 있는 기회입니다</a:t>
            </a:r>
            <a:r>
              <a:rPr lang="en-US" altLang="ko-KR" sz="1150" b="1" dirty="0">
                <a:solidFill>
                  <a:schemeClr val="accent2"/>
                </a:solidFill>
                <a:latin typeface="Century Gothic"/>
                <a:ea typeface="Century Gothic"/>
                <a:cs typeface="Century Gothic"/>
                <a:sym typeface="Century Gothic"/>
              </a:rPr>
              <a:t>.</a:t>
            </a:r>
            <a:endParaRPr sz="1150" b="1" dirty="0">
              <a:solidFill>
                <a:srgbClr val="521068"/>
              </a:solidFill>
              <a:latin typeface="Century Gothic"/>
              <a:ea typeface="Century Gothic"/>
              <a:cs typeface="Century Gothic"/>
              <a:sym typeface="Century Gothic"/>
            </a:endParaRPr>
          </a:p>
        </p:txBody>
      </p:sp>
      <p:pic>
        <p:nvPicPr>
          <p:cNvPr id="1066" name="Google Shape;1066;p60"/>
          <p:cNvPicPr preferRelativeResize="0"/>
          <p:nvPr/>
        </p:nvPicPr>
        <p:blipFill>
          <a:blip r:embed="rId6">
            <a:alphaModFix/>
          </a:blip>
          <a:stretch>
            <a:fillRect/>
          </a:stretch>
        </p:blipFill>
        <p:spPr>
          <a:xfrm>
            <a:off x="472000" y="724525"/>
            <a:ext cx="1047828" cy="10513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61"/>
          <p:cNvSpPr txBox="1"/>
          <p:nvPr/>
        </p:nvSpPr>
        <p:spPr>
          <a:xfrm>
            <a:off x="7466425" y="3087000"/>
            <a:ext cx="16113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dirty="0">
                <a:latin typeface="Century Gothic"/>
                <a:ea typeface="Century Gothic"/>
                <a:cs typeface="Century Gothic"/>
                <a:sym typeface="Century Gothic"/>
              </a:rPr>
              <a:t>등급 및 혜택에 대한 자세한 세부 내역은 이 </a:t>
            </a:r>
            <a:r>
              <a:rPr lang="ko-KR" altLang="en-US" u="sng" dirty="0">
                <a:solidFill>
                  <a:schemeClr val="hlink"/>
                </a:solidFill>
                <a:latin typeface="Century Gothic"/>
                <a:ea typeface="Century Gothic"/>
                <a:cs typeface="Century Gothic"/>
                <a:sym typeface="Century Gothic"/>
                <a:hlinkClick r:id="rId3"/>
              </a:rPr>
              <a:t>발표 자료</a:t>
            </a:r>
            <a:r>
              <a:rPr lang="ko-KR" altLang="en-US" dirty="0">
                <a:latin typeface="Century Gothic"/>
                <a:ea typeface="Century Gothic"/>
                <a:cs typeface="Century Gothic"/>
                <a:sym typeface="Century Gothic"/>
              </a:rPr>
              <a:t>를 확인하세요</a:t>
            </a:r>
            <a:r>
              <a:rPr lang="en-US" altLang="ko-KR"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072" name="Google Shape;1072;p61"/>
          <p:cNvPicPr preferRelativeResize="0"/>
          <p:nvPr/>
        </p:nvPicPr>
        <p:blipFill>
          <a:blip r:embed="rId4">
            <a:alphaModFix/>
          </a:blip>
          <a:stretch>
            <a:fillRect/>
          </a:stretch>
        </p:blipFill>
        <p:spPr>
          <a:xfrm>
            <a:off x="1884075" y="36025"/>
            <a:ext cx="5223450" cy="50714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079" name="Google Shape;1079;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080" name="Google Shape;1080;p62"/>
          <p:cNvSpPr/>
          <p:nvPr/>
        </p:nvSpPr>
        <p:spPr>
          <a:xfrm>
            <a:off x="865876" y="2600950"/>
            <a:ext cx="1950600" cy="443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KR" altLang="en-US" sz="2600" dirty="0">
                <a:solidFill>
                  <a:schemeClr val="lt1"/>
                </a:solidFill>
                <a:latin typeface="Century Gothic"/>
                <a:ea typeface="Century Gothic"/>
                <a:cs typeface="Century Gothic"/>
                <a:sym typeface="Century Gothic"/>
              </a:rPr>
              <a:t>커뮤니티 성장</a:t>
            </a:r>
            <a:endParaRPr sz="2600" dirty="0"/>
          </a:p>
        </p:txBody>
      </p:sp>
      <p:sp>
        <p:nvSpPr>
          <p:cNvPr id="1081" name="Google Shape;1081;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082" name="Google Shape;1082;p62"/>
          <p:cNvSpPr txBox="1"/>
          <p:nvPr/>
        </p:nvSpPr>
        <p:spPr>
          <a:xfrm>
            <a:off x="3264850" y="930200"/>
            <a:ext cx="5622000" cy="3249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ko-KR" altLang="en-US" sz="2200" dirty="0">
                <a:solidFill>
                  <a:srgbClr val="434343"/>
                </a:solidFill>
                <a:latin typeface="Century Gothic"/>
                <a:ea typeface="Century Gothic"/>
                <a:cs typeface="Century Gothic"/>
                <a:sym typeface="Century Gothic"/>
              </a:rPr>
              <a:t>벤더</a:t>
            </a:r>
            <a:r>
              <a:rPr lang="en-US" altLang="ko-KR" sz="2200" dirty="0">
                <a:solidFill>
                  <a:srgbClr val="434343"/>
                </a:solidFill>
                <a:latin typeface="Century Gothic"/>
                <a:ea typeface="Century Gothic"/>
                <a:cs typeface="Century Gothic"/>
                <a:sym typeface="Century Gothic"/>
              </a:rPr>
              <a:t>/</a:t>
            </a:r>
            <a:r>
              <a:rPr lang="ko-KR" altLang="en-US" sz="2200" dirty="0">
                <a:solidFill>
                  <a:srgbClr val="434343"/>
                </a:solidFill>
                <a:latin typeface="Century Gothic"/>
                <a:ea typeface="Century Gothic"/>
                <a:cs typeface="Century Gothic"/>
                <a:sym typeface="Century Gothic"/>
              </a:rPr>
              <a:t>최종 사용자가 추천하는 모든 최종 사용자 서포터 또는 위에 언급한 분들에 대해</a:t>
            </a:r>
            <a:r>
              <a:rPr lang="en-US" altLang="ko-KR" sz="2200" dirty="0">
                <a:solidFill>
                  <a:srgbClr val="434343"/>
                </a:solidFill>
                <a:latin typeface="Century Gothic"/>
                <a:ea typeface="Century Gothic"/>
                <a:cs typeface="Century Gothic"/>
                <a:sym typeface="Century Gothic"/>
              </a:rPr>
              <a:t>, </a:t>
            </a:r>
            <a:r>
              <a:rPr lang="en-US" altLang="ko-KR" sz="2200" b="1" dirty="0">
                <a:solidFill>
                  <a:srgbClr val="434343"/>
                </a:solidFill>
                <a:latin typeface="Century Gothic"/>
                <a:ea typeface="Century Gothic"/>
                <a:cs typeface="Century Gothic"/>
                <a:sym typeface="Century Gothic"/>
              </a:rPr>
              <a:t>CNCF</a:t>
            </a:r>
            <a:r>
              <a:rPr lang="ko-KR" altLang="en-US" sz="2200" b="1" dirty="0">
                <a:solidFill>
                  <a:srgbClr val="434343"/>
                </a:solidFill>
                <a:latin typeface="Century Gothic"/>
                <a:ea typeface="Century Gothic"/>
                <a:cs typeface="Century Gothic"/>
                <a:sym typeface="Century Gothic"/>
              </a:rPr>
              <a:t>에서는 </a:t>
            </a:r>
            <a:r>
              <a:rPr lang="ko-KR" altLang="en-US" sz="2200" dirty="0">
                <a:solidFill>
                  <a:srgbClr val="434343"/>
                </a:solidFill>
                <a:latin typeface="Century Gothic"/>
                <a:ea typeface="Century Gothic"/>
                <a:cs typeface="Century Gothic"/>
                <a:sym typeface="Century Gothic"/>
              </a:rPr>
              <a:t>추천 회사 이름으로</a:t>
            </a:r>
            <a:r>
              <a:rPr lang="ko-KR" altLang="en-US" sz="2200" b="1" dirty="0">
                <a:solidFill>
                  <a:srgbClr val="434343"/>
                </a:solidFill>
                <a:latin typeface="Century Gothic"/>
                <a:ea typeface="Century Gothic"/>
                <a:cs typeface="Century Gothic"/>
                <a:sym typeface="Century Gothic"/>
              </a:rPr>
              <a:t> </a:t>
            </a:r>
            <a:r>
              <a:rPr lang="en-US" altLang="ko-KR" sz="2200" b="1" dirty="0">
                <a:solidFill>
                  <a:srgbClr val="434343"/>
                </a:solidFill>
                <a:latin typeface="Century Gothic"/>
                <a:ea typeface="Century Gothic"/>
                <a:cs typeface="Century Gothic"/>
                <a:sym typeface="Century Gothic"/>
              </a:rPr>
              <a:t>5</a:t>
            </a:r>
            <a:r>
              <a:rPr lang="ko-KR" altLang="en-US" sz="2200" b="1" dirty="0">
                <a:solidFill>
                  <a:srgbClr val="434343"/>
                </a:solidFill>
                <a:latin typeface="Century Gothic"/>
                <a:ea typeface="Century Gothic"/>
                <a:cs typeface="Century Gothic"/>
                <a:sym typeface="Century Gothic"/>
              </a:rPr>
              <a:t>개의 </a:t>
            </a:r>
            <a:r>
              <a:rPr lang="en-US" altLang="ko-KR" sz="2200" b="1" dirty="0">
                <a:solidFill>
                  <a:srgbClr val="434343"/>
                </a:solidFill>
                <a:latin typeface="Century Gothic"/>
                <a:ea typeface="Century Gothic"/>
                <a:cs typeface="Century Gothic"/>
                <a:sym typeface="Century Gothic"/>
              </a:rPr>
              <a:t>virtual diversity </a:t>
            </a:r>
            <a:r>
              <a:rPr lang="ko-KR" altLang="en-US" sz="2200" b="1" dirty="0">
                <a:solidFill>
                  <a:srgbClr val="434343"/>
                </a:solidFill>
                <a:latin typeface="Century Gothic"/>
                <a:ea typeface="Century Gothic"/>
                <a:cs typeface="Century Gothic"/>
                <a:sym typeface="Century Gothic"/>
              </a:rPr>
              <a:t>장학금을 기부합니다</a:t>
            </a:r>
            <a:r>
              <a:rPr lang="en-US" altLang="ko-KR" sz="2200" b="1" dirty="0">
                <a:solidFill>
                  <a:srgbClr val="434343"/>
                </a:solidFill>
                <a:latin typeface="Century Gothic"/>
                <a:ea typeface="Century Gothic"/>
                <a:cs typeface="Century Gothic"/>
                <a:sym typeface="Century Gothic"/>
              </a:rPr>
              <a:t>.</a:t>
            </a:r>
            <a:endParaRPr lang="en-US" sz="2200" b="1" dirty="0">
              <a:solidFill>
                <a:srgbClr val="434343"/>
              </a:solidFill>
              <a:latin typeface="Century Gothic"/>
              <a:ea typeface="Century Gothic"/>
              <a:cs typeface="Century Gothic"/>
              <a:sym typeface="Century Gothic"/>
            </a:endParaRPr>
          </a:p>
          <a:p>
            <a:pPr marL="0" marR="0" lvl="0" indent="0" algn="ctr" rtl="0">
              <a:lnSpc>
                <a:spcPct val="115000"/>
              </a:lnSpc>
              <a:spcBef>
                <a:spcPts val="0"/>
              </a:spcBef>
              <a:spcAft>
                <a:spcPts val="0"/>
              </a:spcAft>
              <a:buNone/>
            </a:pPr>
            <a:endParaRPr lang="en-US" sz="2200" dirty="0">
              <a:solidFill>
                <a:srgbClr val="434343"/>
              </a:solidFill>
              <a:latin typeface="Century Gothic"/>
              <a:ea typeface="Century Gothic"/>
              <a:cs typeface="Century Gothic"/>
              <a:sym typeface="Century Gothic"/>
            </a:endParaRPr>
          </a:p>
          <a:p>
            <a:pPr marL="0" marR="0" lvl="0" indent="0" algn="ctr" rtl="0">
              <a:lnSpc>
                <a:spcPct val="115000"/>
              </a:lnSpc>
              <a:spcBef>
                <a:spcPts val="0"/>
              </a:spcBef>
              <a:spcAft>
                <a:spcPts val="0"/>
              </a:spcAft>
              <a:buNone/>
            </a:pPr>
            <a:r>
              <a:rPr lang="ko-KR" altLang="en-US" sz="2200" b="1" dirty="0">
                <a:solidFill>
                  <a:srgbClr val="DF156C"/>
                </a:solidFill>
                <a:latin typeface="Century Gothic"/>
                <a:ea typeface="Century Gothic"/>
                <a:cs typeface="Century Gothic"/>
                <a:sym typeface="Century Gothic"/>
              </a:rPr>
              <a:t>연락처 정보를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ko-KR" altLang="en-US" sz="2200" b="1" dirty="0">
                <a:solidFill>
                  <a:srgbClr val="DF156C"/>
                </a:solidFill>
                <a:latin typeface="Century Gothic"/>
                <a:ea typeface="Century Gothic"/>
                <a:cs typeface="Century Gothic"/>
                <a:sym typeface="Century Gothic"/>
              </a:rPr>
              <a:t>에 보내거나 따뜻한 소개와 함께 이 이메일을 사용하세요</a:t>
            </a:r>
            <a:r>
              <a:rPr lang="en-US" altLang="ko-KR" sz="2200" b="1" dirty="0">
                <a:solidFill>
                  <a:srgbClr val="DF156C"/>
                </a:solidFill>
                <a:latin typeface="Century Gothic"/>
                <a:ea typeface="Century Gothic"/>
                <a:cs typeface="Century Gothic"/>
                <a:sym typeface="Century Gothic"/>
              </a:rPr>
              <a:t>.</a:t>
            </a:r>
            <a:endParaRPr sz="2400" b="1" dirty="0">
              <a:solidFill>
                <a:srgbClr val="DF156C"/>
              </a:solidFill>
              <a:latin typeface="Century Gothic"/>
              <a:ea typeface="Century Gothic"/>
              <a:cs typeface="Century Gothic"/>
              <a:sym typeface="Century Gothic"/>
            </a:endParaRPr>
          </a:p>
          <a:p>
            <a:pPr marL="0" marR="0" lvl="0" indent="0" algn="ctr"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algn="ctr" rtl="0">
              <a:lnSpc>
                <a:spcPct val="115000"/>
              </a:lnSpc>
              <a:spcBef>
                <a:spcPts val="0"/>
              </a:spcBef>
              <a:spcAft>
                <a:spcPts val="0"/>
              </a:spcAft>
              <a:buNone/>
            </a:pPr>
            <a:r>
              <a:rPr lang="ko-KR" altLang="en-US" sz="1800" dirty="0">
                <a:solidFill>
                  <a:srgbClr val="434343"/>
                </a:solidFill>
                <a:latin typeface="Century Gothic"/>
                <a:ea typeface="Century Gothic"/>
                <a:cs typeface="Century Gothic"/>
                <a:sym typeface="Century Gothic"/>
              </a:rPr>
              <a:t>공유할 참고 자료가 필요하십니까</a:t>
            </a:r>
            <a:r>
              <a:rPr lang="en-US" altLang="ko-KR" sz="1800" dirty="0">
                <a:solidFill>
                  <a:srgbClr val="434343"/>
                </a:solidFill>
                <a:latin typeface="Century Gothic"/>
                <a:ea typeface="Century Gothic"/>
                <a:cs typeface="Century Gothic"/>
                <a:sym typeface="Century Gothic"/>
              </a:rPr>
              <a:t>? </a:t>
            </a:r>
            <a:r>
              <a:rPr lang="ko-KR" altLang="en-US" sz="1800" u="sng" dirty="0">
                <a:solidFill>
                  <a:schemeClr val="hlink"/>
                </a:solidFill>
                <a:latin typeface="Century Gothic"/>
                <a:ea typeface="Century Gothic"/>
                <a:cs typeface="Century Gothic"/>
                <a:sym typeface="Century Gothic"/>
                <a:hlinkClick r:id="rId4"/>
              </a:rPr>
              <a:t>배틀 카드</a:t>
            </a:r>
            <a:r>
              <a:rPr lang="ko-KR" altLang="en-US" sz="1800" dirty="0">
                <a:solidFill>
                  <a:srgbClr val="434343"/>
                </a:solidFill>
                <a:latin typeface="Century Gothic"/>
                <a:ea typeface="Century Gothic"/>
                <a:cs typeface="Century Gothic"/>
                <a:sym typeface="Century Gothic"/>
              </a:rPr>
              <a:t>를 확인해 보세요</a:t>
            </a:r>
            <a:r>
              <a:rPr lang="en-US" altLang="ko-KR"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083" name="Google Shape;1083;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ko-KR" altLang="en-US" dirty="0"/>
              <a:t>추천 프로그램</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ko-KR" altLang="en-US" i="0" u="none" strike="noStrike" cap="none" dirty="0"/>
              <a:t>가입은 쉽습니다</a:t>
            </a:r>
            <a:r>
              <a:rPr lang="en-US" i="0" u="none" strike="noStrike" cap="none" dirty="0"/>
              <a:t>!</a:t>
            </a:r>
            <a:endParaRPr dirty="0"/>
          </a:p>
        </p:txBody>
      </p:sp>
      <p:sp>
        <p:nvSpPr>
          <p:cNvPr id="1091" name="Google Shape;1091;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ko-KR" altLang="en-US" sz="2300" b="1" dirty="0">
                <a:solidFill>
                  <a:srgbClr val="FFFFFF"/>
                </a:solidFill>
              </a:rPr>
              <a:t>지금 가입하세요</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ko-KR" altLang="en-US" sz="2300" b="1" i="1" dirty="0">
                <a:solidFill>
                  <a:srgbClr val="FFFFFF"/>
                </a:solidFill>
              </a:rPr>
              <a:t>또는</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ko-KR" altLang="en-US" sz="2300" b="1" dirty="0">
                <a:solidFill>
                  <a:srgbClr val="FFFFFF"/>
                </a:solidFill>
              </a:rPr>
              <a:t>일반적인 문의</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ko-KR" altLang="en-US" sz="2300" b="1" dirty="0">
                <a:solidFill>
                  <a:srgbClr val="FFFFFF"/>
                </a:solidFill>
              </a:rPr>
              <a:t>이벤트 후원</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ko-KR" altLang="en-US" sz="2300" b="1" dirty="0">
                <a:solidFill>
                  <a:srgbClr val="FFFFFF"/>
                </a:solidFill>
              </a:rPr>
              <a:t>멤버십</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ko-KR" altLang="en-US" b="1" dirty="0">
                <a:solidFill>
                  <a:srgbClr val="FFFFFF"/>
                </a:solidFill>
              </a:rPr>
              <a:t>이 발표 자료는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r>
              <a:rPr lang="ko-KR" altLang="en-US" b="1" dirty="0">
                <a:solidFill>
                  <a:srgbClr val="FFFFFF"/>
                </a:solidFill>
              </a:rPr>
              <a:t> 에서 확인 가능합니다</a:t>
            </a:r>
            <a:r>
              <a:rPr lang="en-US" altLang="ko-KR" b="1" dirty="0">
                <a:solidFill>
                  <a:srgbClr val="FFFFFF"/>
                </a:solidFill>
              </a:rPr>
              <a:t>.</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ko-KR" altLang="en-US" dirty="0"/>
              <a:t>부록</a:t>
            </a:r>
            <a:endParaRPr dirty="0"/>
          </a:p>
        </p:txBody>
      </p:sp>
      <p:sp>
        <p:nvSpPr>
          <p:cNvPr id="1097" name="Google Shape;1097;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u="sng" dirty="0">
                <a:solidFill>
                  <a:schemeClr val="hlink"/>
                </a:solidFill>
                <a:hlinkClick r:id="rId3"/>
              </a:rPr>
              <a:t>CNCF</a:t>
            </a:r>
            <a:r>
              <a:rPr lang="ko-KR" altLang="en-US" u="sng" dirty="0">
                <a:solidFill>
                  <a:schemeClr val="hlink"/>
                </a:solidFill>
                <a:hlinkClick r:id="rId3"/>
              </a:rPr>
              <a:t>에 여러분의 프로젝트를 호스팅해야 하는 이유</a:t>
            </a:r>
            <a:endParaRPr dirty="0"/>
          </a:p>
        </p:txBody>
      </p:sp>
      <p:sp>
        <p:nvSpPr>
          <p:cNvPr id="1103" name="Google Shape;1103;p65"/>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algn="l" rtl="0">
              <a:spcBef>
                <a:spcPts val="0"/>
              </a:spcBef>
              <a:spcAft>
                <a:spcPts val="0"/>
              </a:spcAft>
              <a:buClr>
                <a:schemeClr val="dk2"/>
              </a:buClr>
              <a:buSzPts val="1900"/>
              <a:buFont typeface="Century Gothic"/>
              <a:buChar char="●"/>
            </a:pPr>
            <a:r>
              <a:rPr lang="ko-KR" altLang="en-US" sz="1900" dirty="0">
                <a:solidFill>
                  <a:schemeClr val="dk2"/>
                </a:solidFill>
                <a:latin typeface="Century Gothic"/>
                <a:ea typeface="Century Gothic"/>
                <a:cs typeface="Century Gothic"/>
                <a:sym typeface="Century Gothic"/>
              </a:rPr>
              <a:t>중립적인 안식처</a:t>
            </a:r>
            <a:r>
              <a:rPr lang="ko-KR" altLang="en-US" sz="950" dirty="0">
                <a:solidFill>
                  <a:schemeClr val="dk2"/>
                </a:solidFill>
                <a:latin typeface="Century Gothic"/>
                <a:sym typeface="Century Gothic"/>
              </a:rPr>
              <a:t> </a:t>
            </a:r>
            <a:r>
              <a:rPr lang="en-US" altLang="ko-KR" sz="950" dirty="0">
                <a:solidFill>
                  <a:schemeClr val="dk2"/>
                </a:solidFill>
                <a:latin typeface="Century Gothic"/>
                <a:sym typeface="Century Gothic"/>
              </a:rPr>
              <a:t>h</a:t>
            </a:r>
            <a:r>
              <a:rPr lang="en-US" altLang="ko-KR" sz="950" dirty="0">
                <a:solidFill>
                  <a:schemeClr val="dk2"/>
                </a:solidFill>
                <a:latin typeface="Century Gothic"/>
                <a:ea typeface="Century Gothic"/>
                <a:cs typeface="Century Gothic"/>
                <a:sym typeface="Century Gothic"/>
              </a:rPr>
              <a:t>ome </a:t>
            </a:r>
            <a:r>
              <a:rPr lang="ko-KR" altLang="en-US" sz="1900" dirty="0">
                <a:solidFill>
                  <a:schemeClr val="dk2"/>
                </a:solidFill>
                <a:latin typeface="Century Gothic"/>
                <a:ea typeface="Century Gothic"/>
                <a:cs typeface="Century Gothic"/>
                <a:sym typeface="Century Gothic"/>
              </a:rPr>
              <a:t>는 기여도를 높입니다</a:t>
            </a:r>
            <a:endParaRPr sz="1900" dirty="0">
              <a:solidFill>
                <a:schemeClr val="dk2"/>
              </a:solidFill>
              <a:latin typeface="Century Gothic"/>
              <a:ea typeface="Century Gothic"/>
              <a:cs typeface="Century Gothic"/>
              <a:sym typeface="Century Gothic"/>
            </a:endParaRPr>
          </a:p>
          <a:p>
            <a:pPr marL="457200" lvl="0" indent="-349250" algn="l"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CNCF </a:t>
            </a:r>
            <a:r>
              <a:rPr lang="ko-KR" altLang="en-US" sz="1900" dirty="0">
                <a:solidFill>
                  <a:schemeClr val="dk2"/>
                </a:solidFill>
                <a:latin typeface="Century Gothic"/>
                <a:ea typeface="Century Gothic"/>
                <a:cs typeface="Century Gothic"/>
                <a:sym typeface="Century Gothic"/>
              </a:rPr>
              <a:t>기술 감독 위원회로부터의 지지</a:t>
            </a:r>
            <a:endParaRPr sz="1900" dirty="0">
              <a:solidFill>
                <a:schemeClr val="dk2"/>
              </a:solidFill>
              <a:latin typeface="Century Gothic"/>
              <a:ea typeface="Century Gothic"/>
              <a:cs typeface="Century Gothic"/>
              <a:sym typeface="Century Gothic"/>
            </a:endParaRPr>
          </a:p>
          <a:p>
            <a:pPr marL="457200" lvl="0" indent="-349250" algn="l" rtl="0">
              <a:spcBef>
                <a:spcPts val="0"/>
              </a:spcBef>
              <a:spcAft>
                <a:spcPts val="0"/>
              </a:spcAft>
              <a:buClr>
                <a:schemeClr val="dk2"/>
              </a:buClr>
              <a:buSzPts val="1900"/>
              <a:buFont typeface="Century Gothic"/>
              <a:buChar char="●"/>
            </a:pPr>
            <a:r>
              <a:rPr lang="ko-KR" altLang="en-US" sz="1900" u="sng" dirty="0">
                <a:solidFill>
                  <a:schemeClr val="dk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최종 사용자</a:t>
            </a:r>
            <a:r>
              <a:rPr lang="en-US"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및</a:t>
            </a:r>
            <a:r>
              <a:rPr lang="en-US" sz="1900" dirty="0">
                <a:solidFill>
                  <a:schemeClr val="dk2"/>
                </a:solidFill>
                <a:latin typeface="Century Gothic"/>
                <a:ea typeface="Century Gothic"/>
                <a:cs typeface="Century Gothic"/>
                <a:sym typeface="Century Gothic"/>
              </a:rPr>
              <a:t> </a:t>
            </a:r>
            <a:r>
              <a:rPr lang="ko-KR" altLang="en-US" sz="1900" u="sng" dirty="0">
                <a:solidFill>
                  <a:schemeClr val="dk2"/>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서비스 공급업체</a:t>
            </a:r>
            <a:r>
              <a:rPr lang="en-US"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커뮤니티와의 참여</a:t>
            </a:r>
            <a:endParaRPr sz="1900" dirty="0">
              <a:solidFill>
                <a:schemeClr val="dk2"/>
              </a:solidFill>
              <a:latin typeface="Century Gothic"/>
              <a:ea typeface="Century Gothic"/>
              <a:cs typeface="Century Gothic"/>
              <a:sym typeface="Century Gothic"/>
            </a:endParaRPr>
          </a:p>
          <a:p>
            <a:pPr marL="457200" lvl="0" indent="-349250" algn="l" rtl="0">
              <a:spcBef>
                <a:spcPts val="0"/>
              </a:spcBef>
              <a:spcAft>
                <a:spcPts val="0"/>
              </a:spcAft>
              <a:buClr>
                <a:schemeClr val="dk2"/>
              </a:buClr>
              <a:buSzPts val="1900"/>
              <a:buFont typeface="Century Gothic"/>
              <a:buChar char="●"/>
            </a:pPr>
            <a:r>
              <a:rPr lang="ko-KR" altLang="en-US" sz="1900" dirty="0">
                <a:solidFill>
                  <a:schemeClr val="dk2"/>
                </a:solidFill>
                <a:latin typeface="Century Gothic"/>
                <a:ea typeface="Century Gothic"/>
                <a:cs typeface="Century Gothic"/>
                <a:sym typeface="Century Gothic"/>
              </a:rPr>
              <a:t>풀타임 언론 및 애널리스트 관계 팀</a:t>
            </a:r>
            <a:endParaRPr sz="1900" dirty="0">
              <a:solidFill>
                <a:schemeClr val="dk2"/>
              </a:solidFill>
              <a:latin typeface="Century Gothic"/>
              <a:ea typeface="Century Gothic"/>
              <a:cs typeface="Century Gothic"/>
              <a:sym typeface="Century Gothic"/>
            </a:endParaRPr>
          </a:p>
          <a:p>
            <a:pPr marL="457200" lvl="0" indent="-349250" algn="l" rtl="0">
              <a:spcBef>
                <a:spcPts val="0"/>
              </a:spcBef>
              <a:spcAft>
                <a:spcPts val="0"/>
              </a:spcAft>
              <a:buClr>
                <a:schemeClr val="dk2"/>
              </a:buClr>
              <a:buSzPts val="1900"/>
              <a:buFont typeface="Century Gothic"/>
              <a:buChar char="●"/>
            </a:pPr>
            <a:r>
              <a:rPr lang="ko-KR" altLang="en-US" sz="1900" dirty="0">
                <a:solidFill>
                  <a:schemeClr val="dk2"/>
                </a:solidFill>
                <a:latin typeface="Century Gothic"/>
                <a:ea typeface="Century Gothic"/>
                <a:cs typeface="Century Gothic"/>
                <a:sym typeface="Century Gothic"/>
              </a:rPr>
              <a:t>문서화</a:t>
            </a:r>
            <a:r>
              <a:rPr lang="en-US" altLang="ko-KR"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보안</a:t>
            </a:r>
            <a:r>
              <a:rPr lang="en-US" altLang="ko-KR"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감사</a:t>
            </a:r>
            <a:r>
              <a:rPr lang="en-US" altLang="ko-KR"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사례 연구 및 기타 지원 서비스에 연간 수만 달러</a:t>
            </a:r>
            <a:endParaRPr dirty="0">
              <a:solidFill>
                <a:schemeClr val="dk2"/>
              </a:solidFill>
              <a:latin typeface="Century Gothic"/>
              <a:ea typeface="Century Gothic"/>
              <a:cs typeface="Century Gothic"/>
              <a:sym typeface="Century Gothic"/>
            </a:endParaRPr>
          </a:p>
        </p:txBody>
      </p:sp>
      <p:sp>
        <p:nvSpPr>
          <p:cNvPr id="1104" name="Google Shape;1104;p65"/>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algn="l" rtl="0">
              <a:spcBef>
                <a:spcPts val="0"/>
              </a:spcBef>
              <a:spcAft>
                <a:spcPts val="0"/>
              </a:spcAft>
              <a:buClr>
                <a:schemeClr val="dk2"/>
              </a:buClr>
              <a:buSzPts val="1900"/>
              <a:buFont typeface="Century Gothic"/>
              <a:buChar char="●"/>
            </a:pPr>
            <a:r>
              <a:rPr lang="ko-KR" altLang="en-US" sz="1900" dirty="0" err="1">
                <a:solidFill>
                  <a:schemeClr val="dk2"/>
                </a:solidFill>
                <a:latin typeface="Century Gothic"/>
                <a:ea typeface="Century Gothic"/>
                <a:cs typeface="Century Gothic"/>
                <a:sym typeface="Century Gothic"/>
              </a:rPr>
              <a:t>커미터를</a:t>
            </a:r>
            <a:r>
              <a:rPr lang="ko-KR" altLang="en-US" sz="1900" dirty="0">
                <a:solidFill>
                  <a:schemeClr val="dk2"/>
                </a:solidFill>
                <a:latin typeface="Century Gothic"/>
                <a:ea typeface="Century Gothic"/>
                <a:cs typeface="Century Gothic"/>
                <a:sym typeface="Century Gothic"/>
              </a:rPr>
              <a:t> 유지하면서 자체 거버넌스를 가능한한 오래 중립적으로 정의하십시오</a:t>
            </a:r>
            <a:endParaRPr sz="1900" dirty="0">
              <a:solidFill>
                <a:schemeClr val="dk2"/>
              </a:solidFill>
              <a:latin typeface="Century Gothic"/>
              <a:ea typeface="Century Gothic"/>
              <a:cs typeface="Century Gothic"/>
              <a:sym typeface="Century Gothic"/>
            </a:endParaRPr>
          </a:p>
          <a:p>
            <a:pPr marL="457200" lvl="0" indent="-349250" algn="l" rtl="0">
              <a:spcBef>
                <a:spcPts val="0"/>
              </a:spcBef>
              <a:spcAft>
                <a:spcPts val="0"/>
              </a:spcAft>
              <a:buClr>
                <a:schemeClr val="dk2"/>
              </a:buClr>
              <a:buSzPts val="1900"/>
              <a:buFont typeface="Century Gothic"/>
              <a:buChar char="●"/>
            </a:pPr>
            <a:r>
              <a:rPr lang="ko-KR" altLang="en-US" sz="1900" dirty="0">
                <a:solidFill>
                  <a:schemeClr val="dk2"/>
                </a:solidFill>
                <a:latin typeface="Century Gothic"/>
                <a:ea typeface="Century Gothic"/>
                <a:cs typeface="Century Gothic"/>
                <a:sym typeface="Century Gothic"/>
              </a:rPr>
              <a:t>기꺼이 돕고자 하는 풀타임 직원</a:t>
            </a:r>
            <a:endParaRPr sz="1900" dirty="0">
              <a:solidFill>
                <a:schemeClr val="dk2"/>
              </a:solidFill>
              <a:latin typeface="Century Gothic"/>
              <a:ea typeface="Century Gothic"/>
              <a:cs typeface="Century Gothic"/>
              <a:sym typeface="Century Gothic"/>
            </a:endParaRPr>
          </a:p>
          <a:p>
            <a:pPr marL="457200" lvl="0" indent="-349250" algn="l" rtl="0">
              <a:spcBef>
                <a:spcPts val="0"/>
              </a:spcBef>
              <a:spcAft>
                <a:spcPts val="0"/>
              </a:spcAft>
              <a:buClr>
                <a:schemeClr val="dk2"/>
              </a:buClr>
              <a:buSzPts val="1900"/>
              <a:buFont typeface="Century Gothic"/>
              <a:buChar char="●"/>
            </a:pPr>
            <a:r>
              <a:rPr lang="ko-KR" altLang="en-US" sz="1900" dirty="0">
                <a:solidFill>
                  <a:schemeClr val="dk2"/>
                </a:solidFill>
                <a:latin typeface="Century Gothic"/>
                <a:ea typeface="Century Gothic"/>
                <a:cs typeface="Century Gothic"/>
                <a:sym typeface="Century Gothic"/>
              </a:rPr>
              <a:t>세계적 수준의 이벤트 팀</a:t>
            </a:r>
            <a:r>
              <a:rPr lang="en-US" altLang="ko-KR"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전 세계 </a:t>
            </a:r>
            <a:r>
              <a:rPr lang="en-US" altLang="ko-KR" sz="1900" dirty="0" err="1">
                <a:solidFill>
                  <a:schemeClr val="dk2"/>
                </a:solidFill>
                <a:latin typeface="Century Gothic"/>
                <a:ea typeface="Century Gothic"/>
                <a:cs typeface="Century Gothic"/>
                <a:sym typeface="Century Gothic"/>
              </a:rPr>
              <a:t>KubeCon</a:t>
            </a:r>
            <a:r>
              <a:rPr lang="en-US" altLang="ko-KR" sz="1900" dirty="0">
                <a:solidFill>
                  <a:schemeClr val="dk2"/>
                </a:solidFill>
                <a:latin typeface="Century Gothic"/>
                <a:ea typeface="Century Gothic"/>
                <a:cs typeface="Century Gothic"/>
                <a:sym typeface="Century Gothic"/>
              </a:rPr>
              <a:t> + </a:t>
            </a:r>
            <a:r>
              <a:rPr lang="en-US" altLang="ko-KR" sz="1900" dirty="0" err="1">
                <a:solidFill>
                  <a:schemeClr val="dk2"/>
                </a:solidFill>
                <a:latin typeface="Century Gothic"/>
                <a:ea typeface="Century Gothic"/>
                <a:cs typeface="Century Gothic"/>
                <a:sym typeface="Century Gothic"/>
              </a:rPr>
              <a:t>CloudNativeCon</a:t>
            </a:r>
            <a:r>
              <a:rPr lang="en-US" altLang="ko-KR"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추적 및 프로젝트에 대한 맞춤형 이벤트</a:t>
            </a:r>
            <a:endParaRPr lang="en-US" sz="1900" dirty="0">
              <a:solidFill>
                <a:schemeClr val="dk2"/>
              </a:solidFill>
              <a:latin typeface="Century Gothic"/>
              <a:ea typeface="Century Gothic"/>
              <a:cs typeface="Century Gothic"/>
              <a:sym typeface="Century Gothic"/>
            </a:endParaRPr>
          </a:p>
          <a:p>
            <a:pPr marL="457200" lvl="0" indent="-349250" algn="l" rtl="0">
              <a:spcBef>
                <a:spcPts val="0"/>
              </a:spcBef>
              <a:spcAft>
                <a:spcPts val="0"/>
              </a:spcAft>
              <a:buClr>
                <a:schemeClr val="dk2"/>
              </a:buClr>
              <a:buSzPts val="1900"/>
              <a:buFont typeface="Century Gothic"/>
              <a:buChar char="●"/>
            </a:pPr>
            <a:r>
              <a:rPr lang="ko-KR" altLang="en-US" sz="1900" dirty="0">
                <a:solidFill>
                  <a:schemeClr val="dk2"/>
                </a:solidFill>
                <a:latin typeface="Century Gothic"/>
                <a:ea typeface="Century Gothic"/>
                <a:cs typeface="Century Gothic"/>
                <a:sym typeface="Century Gothic"/>
              </a:rPr>
              <a:t>전 세계 </a:t>
            </a:r>
            <a:r>
              <a:rPr lang="ko-KR" altLang="en-US" sz="1900" u="sng" dirty="0" err="1">
                <a:solidFill>
                  <a:schemeClr val="dk2"/>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밋업</a:t>
            </a:r>
            <a:r>
              <a:rPr lang="en-US"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그룹</a:t>
            </a:r>
            <a:endParaRPr sz="1900" dirty="0">
              <a:solidFill>
                <a:schemeClr val="dk2"/>
              </a:solidFill>
              <a:latin typeface="Century Gothic"/>
              <a:ea typeface="Century Gothic"/>
              <a:cs typeface="Century Gothic"/>
              <a:sym typeface="Century Gothic"/>
            </a:endParaRPr>
          </a:p>
          <a:p>
            <a:pPr marL="457200" lvl="0" indent="-349250" algn="l" rtl="0">
              <a:spcBef>
                <a:spcPts val="0"/>
              </a:spcBef>
              <a:spcAft>
                <a:spcPts val="0"/>
              </a:spcAft>
              <a:buClr>
                <a:schemeClr val="dk2"/>
              </a:buClr>
              <a:buSzPts val="1900"/>
              <a:buFont typeface="Century Gothic"/>
              <a:buChar char="●"/>
            </a:pPr>
            <a:r>
              <a:rPr lang="en-US" sz="1900" u="sng" dirty="0">
                <a:solidFill>
                  <a:schemeClr val="dk2"/>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CI</a:t>
            </a:r>
            <a:r>
              <a:rPr lang="en-US"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및</a:t>
            </a:r>
            <a:r>
              <a:rPr lang="en-US" sz="1900" dirty="0">
                <a:solidFill>
                  <a:schemeClr val="dk2"/>
                </a:solidFill>
                <a:latin typeface="Century Gothic"/>
                <a:ea typeface="Century Gothic"/>
                <a:cs typeface="Century Gothic"/>
                <a:sym typeface="Century Gothic"/>
              </a:rPr>
              <a:t> </a:t>
            </a:r>
            <a:r>
              <a:rPr lang="ko-KR" altLang="en-US" sz="1900" u="sng" dirty="0">
                <a:solidFill>
                  <a:schemeClr val="dk2"/>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규모</a:t>
            </a:r>
            <a:r>
              <a:rPr lang="en-US" sz="1900" dirty="0">
                <a:solidFill>
                  <a:schemeClr val="dk2"/>
                </a:solidFill>
                <a:latin typeface="Century Gothic"/>
                <a:ea typeface="Century Gothic"/>
                <a:cs typeface="Century Gothic"/>
                <a:sym typeface="Century Gothic"/>
              </a:rPr>
              <a:t> </a:t>
            </a:r>
            <a:r>
              <a:rPr lang="ko-KR" altLang="en-US" sz="1900" dirty="0">
                <a:solidFill>
                  <a:schemeClr val="dk2"/>
                </a:solidFill>
                <a:latin typeface="Century Gothic"/>
                <a:ea typeface="Century Gothic"/>
                <a:cs typeface="Century Gothic"/>
                <a:sym typeface="Century Gothic"/>
              </a:rPr>
              <a:t>테스팅을 위한 클라우드 리소스</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cxnSp>
        <p:nvCxnSpPr>
          <p:cNvPr id="1109" name="Google Shape;1109;p6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110" name="Google Shape;1110;p6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11" name="Google Shape;1111;p6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ko-KR" alt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컨테이너</a:t>
            </a:r>
          </a:p>
        </p:txBody>
      </p:sp>
      <p:cxnSp>
        <p:nvCxnSpPr>
          <p:cNvPr id="1112" name="Google Shape;1112;p66"/>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113" name="Google Shape;1113;p66"/>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14" name="Google Shape;1114;p66"/>
          <p:cNvSpPr txBox="1"/>
          <p:nvPr/>
        </p:nvSpPr>
        <p:spPr>
          <a:xfrm>
            <a:off x="7500938" y="3062492"/>
            <a:ext cx="779097" cy="400200"/>
          </a:xfrm>
          <a:prstGeom prst="rect">
            <a:avLst/>
          </a:prstGeom>
          <a:noFill/>
          <a:ln>
            <a:noFill/>
          </a:ln>
        </p:spPr>
        <p:txBody>
          <a:bodyPr spcFirstLastPara="1" wrap="square" lIns="91425" tIns="45700" rIns="91425"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ko-KR" alt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클라우드 네이티브</a:t>
            </a:r>
          </a:p>
        </p:txBody>
      </p:sp>
      <p:sp>
        <p:nvSpPr>
          <p:cNvPr id="1115" name="Google Shape;1115;p6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Clr>
                <a:schemeClr val="lt1"/>
              </a:buClr>
              <a:buFont typeface="Helvetica Neue"/>
              <a:buNone/>
            </a:pPr>
            <a:r>
              <a:rPr lang="ko-KR" altLang="en-US" dirty="0"/>
              <a:t>가상화에서 </a:t>
            </a:r>
            <a:r>
              <a:rPr lang="en-US" altLang="ko-KR" dirty="0"/>
              <a:t>“</a:t>
            </a:r>
            <a:r>
              <a:rPr lang="ko-KR" altLang="en-US" dirty="0"/>
              <a:t>클라우드 네이티브</a:t>
            </a:r>
            <a:r>
              <a:rPr lang="en-US" altLang="ko-KR" dirty="0"/>
              <a:t>”</a:t>
            </a:r>
            <a:r>
              <a:rPr lang="ko-KR" altLang="en-US" dirty="0"/>
              <a:t>까지</a:t>
            </a:r>
            <a:endParaRPr dirty="0"/>
          </a:p>
        </p:txBody>
      </p:sp>
      <p:sp>
        <p:nvSpPr>
          <p:cNvPr id="1116" name="Google Shape;1116;p66"/>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ko-KR" altLang="en-US" sz="1500" i="0" u="none" strike="noStrike" cap="none" dirty="0">
                <a:solidFill>
                  <a:schemeClr val="dk2"/>
                </a:solidFill>
                <a:latin typeface="Century Gothic"/>
                <a:ea typeface="Century Gothic"/>
                <a:cs typeface="Century Gothic"/>
                <a:sym typeface="Century Gothic"/>
              </a:rPr>
              <a:t>클라우드 네이티브 컴퓨팅에서 사용하는 오픈 소스 소프트웨어 스택</a:t>
            </a:r>
            <a:r>
              <a:rPr lang="en-US" altLang="ko-KR" sz="1500" i="0" u="none" strike="noStrike" cap="none" dirty="0">
                <a:solidFill>
                  <a:schemeClr val="dk2"/>
                </a:solidFill>
                <a:latin typeface="Century Gothic"/>
                <a:ea typeface="Century Gothic"/>
                <a:cs typeface="Century Gothic"/>
                <a:sym typeface="Century Gothic"/>
              </a:rPr>
              <a:t>:</a:t>
            </a:r>
            <a:endParaRPr lang="en-US" sz="1500" i="0" u="none" strike="noStrike" cap="none" dirty="0">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ko-KR" altLang="en-US" sz="1500" i="0" u="none" strike="noStrike" cap="none" dirty="0">
                <a:solidFill>
                  <a:schemeClr val="dk2"/>
                </a:solidFill>
                <a:latin typeface="Century Gothic"/>
                <a:ea typeface="Century Gothic"/>
                <a:cs typeface="Century Gothic"/>
                <a:sym typeface="Century Gothic"/>
              </a:rPr>
              <a:t>애플리케이션을 </a:t>
            </a:r>
            <a:r>
              <a:rPr lang="ko-KR" altLang="en-US" sz="1500" i="1" u="none" strike="noStrike" cap="none" dirty="0" err="1">
                <a:solidFill>
                  <a:schemeClr val="dk2"/>
                </a:solidFill>
                <a:latin typeface="Century Gothic"/>
                <a:ea typeface="Century Gothic"/>
                <a:cs typeface="Century Gothic"/>
                <a:sym typeface="Century Gothic"/>
              </a:rPr>
              <a:t>마이크로서비스</a:t>
            </a:r>
            <a:r>
              <a:rPr lang="ko-KR" altLang="en-US" sz="1500" i="0" u="none" strike="noStrike" cap="none" dirty="0">
                <a:solidFill>
                  <a:schemeClr val="dk2"/>
                </a:solidFill>
                <a:latin typeface="Century Gothic"/>
                <a:ea typeface="Century Gothic"/>
                <a:cs typeface="Century Gothic"/>
                <a:sym typeface="Century Gothic"/>
              </a:rPr>
              <a:t> 로 분할</a:t>
            </a:r>
            <a:r>
              <a:rPr lang="en-US" altLang="ko-KR" sz="1500" i="0" u="none" strike="noStrike" cap="none" dirty="0">
                <a:solidFill>
                  <a:schemeClr val="dk2"/>
                </a:solidFill>
                <a:latin typeface="Century Gothic"/>
                <a:ea typeface="Century Gothic"/>
                <a:cs typeface="Century Gothic"/>
                <a:sym typeface="Century Gothic"/>
              </a:rPr>
              <a:t>,</a:t>
            </a:r>
            <a:endParaRPr lang="en-US" dirty="0">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ko-KR" altLang="en-US" sz="1500" i="0" u="none" strike="noStrike" cap="none" dirty="0">
                <a:solidFill>
                  <a:schemeClr val="dk2"/>
                </a:solidFill>
                <a:latin typeface="Century Gothic"/>
                <a:ea typeface="Century Gothic"/>
                <a:cs typeface="Century Gothic"/>
                <a:sym typeface="Century Gothic"/>
              </a:rPr>
              <a:t>각 파트를 자체 </a:t>
            </a:r>
            <a:r>
              <a:rPr lang="ko-KR" altLang="en-US" sz="1500" i="1" u="none" strike="noStrike" cap="none" dirty="0">
                <a:solidFill>
                  <a:schemeClr val="dk2"/>
                </a:solidFill>
                <a:latin typeface="Century Gothic"/>
                <a:ea typeface="Century Gothic"/>
                <a:cs typeface="Century Gothic"/>
                <a:sym typeface="Century Gothic"/>
              </a:rPr>
              <a:t>컨테이너</a:t>
            </a:r>
            <a:r>
              <a:rPr lang="ko-KR" altLang="en-US" sz="1500" i="0" u="none" strike="noStrike" cap="none" dirty="0">
                <a:solidFill>
                  <a:schemeClr val="dk2"/>
                </a:solidFill>
                <a:latin typeface="Century Gothic"/>
                <a:ea typeface="Century Gothic"/>
                <a:cs typeface="Century Gothic"/>
                <a:sym typeface="Century Gothic"/>
              </a:rPr>
              <a:t> 에 패키징 및 해당 컨테이너를 동적으로 </a:t>
            </a:r>
            <a:r>
              <a:rPr lang="ko-KR" altLang="en-US" sz="1500" i="1" u="none" strike="noStrike" cap="none" dirty="0">
                <a:solidFill>
                  <a:schemeClr val="dk2"/>
                </a:solidFill>
                <a:latin typeface="Century Gothic"/>
                <a:ea typeface="Century Gothic"/>
                <a:cs typeface="Century Gothic"/>
                <a:sym typeface="Century Gothic"/>
              </a:rPr>
              <a:t>오케스트레이션 </a:t>
            </a:r>
            <a:r>
              <a:rPr lang="ko-KR" altLang="en-US" sz="1500" i="0" u="none" strike="noStrike" cap="none" dirty="0">
                <a:solidFill>
                  <a:schemeClr val="dk2"/>
                </a:solidFill>
                <a:latin typeface="Century Gothic"/>
                <a:ea typeface="Century Gothic"/>
                <a:cs typeface="Century Gothic"/>
                <a:sym typeface="Century Gothic"/>
              </a:rPr>
              <a:t>하여 리소스 사용을 최적화</a:t>
            </a:r>
            <a:endParaRPr lang="en-US" dirty="0">
              <a:solidFill>
                <a:schemeClr val="dk2"/>
              </a:solidFill>
              <a:latin typeface="Century Gothic"/>
              <a:ea typeface="Century Gothic"/>
              <a:cs typeface="Century Gothic"/>
              <a:sym typeface="Century Gothic"/>
            </a:endParaRPr>
          </a:p>
        </p:txBody>
      </p:sp>
      <p:cxnSp>
        <p:nvCxnSpPr>
          <p:cNvPr id="1117" name="Google Shape;1117;p6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118" name="Google Shape;1118;p6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119" name="Google Shape;1119;p6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20" name="Google Shape;1120;p6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ko-KR" alt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오픈 소스</a:t>
            </a:r>
            <a:endParaRPr kumimoji="0" lang="ko-KR" altLang="en-US" sz="12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IaaS</a:t>
            </a:r>
          </a:p>
        </p:txBody>
      </p:sp>
      <p:cxnSp>
        <p:nvCxnSpPr>
          <p:cNvPr id="1121" name="Google Shape;1121;p6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122" name="Google Shape;1122;p6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23" name="Google Shape;1123;p6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124" name="Google Shape;1124;p6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125" name="Google Shape;1125;p6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26" name="Google Shape;1126;p6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27" name="Google Shape;1127;p6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ko-KR" alt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오픈 소스</a:t>
            </a:r>
            <a:endParaRPr kumimoji="0" lang="ko-KR" altLang="en-US" sz="12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PaaS</a:t>
            </a:r>
          </a:p>
        </p:txBody>
      </p:sp>
      <p:cxnSp>
        <p:nvCxnSpPr>
          <p:cNvPr id="1128" name="Google Shape;1128;p6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129" name="Google Shape;1129;p6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130" name="Google Shape;1130;p6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131" name="Google Shape;1131;p6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32" name="Google Shape;1132;p6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ko-KR" alt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가상화</a:t>
            </a:r>
          </a:p>
        </p:txBody>
      </p:sp>
      <p:sp>
        <p:nvSpPr>
          <p:cNvPr id="1133" name="Google Shape;1133;p6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34" name="Google Shape;1134;p6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35" name="Google Shape;1135;p6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36" name="Google Shape;1136;p6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37" name="Google Shape;1137;p6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38" name="Google Shape;1138;p6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39" name="Google Shape;1139;p6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40" name="Google Shape;1140;p6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41" name="Google Shape;1141;p6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142" name="Google Shape;1142;p6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143" name="Google Shape;1143;p6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144" name="Google Shape;1144;p6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145" name="Google Shape;1145;p6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146" name="Google Shape;1146;p6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147" name="Google Shape;1147;p6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148" name="Google Shape;1148;p6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Tx/>
              <a:buFontTx/>
              <a:buNone/>
              <a:tabLst/>
              <a:defRPr/>
            </a:pPr>
            <a:r>
              <a:rPr kumimoji="0" lang="ko-KR" alt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비 </a:t>
            </a:r>
            <a:br>
              <a:rPr kumimoji="0" lang="ko-KR" alt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br>
            <a:r>
              <a:rPr kumimoji="0" lang="ko-KR" altLang="en-US" sz="1000" b="0" i="0" u="none" strike="noStrike" kern="0" cap="none" spc="0" normalizeH="0" baseline="0" noProof="0" dirty="0">
                <a:ln>
                  <a:noFill/>
                </a:ln>
                <a:solidFill>
                  <a:srgbClr val="FFFFFF"/>
                </a:solidFill>
                <a:effectLst/>
                <a:uLnTx/>
                <a:uFillTx/>
                <a:latin typeface="Century Gothic"/>
                <a:ea typeface="Century Gothic"/>
                <a:cs typeface="Century Gothic"/>
                <a:sym typeface="Century Gothic"/>
              </a:rPr>
              <a:t>가상화 하드웨어</a:t>
            </a:r>
          </a:p>
        </p:txBody>
      </p:sp>
      <p:sp>
        <p:nvSpPr>
          <p:cNvPr id="1149" name="Google Shape;1149;p6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150" name="Google Shape;1150;p66"/>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151" name="Google Shape;1151;p66"/>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152" name="Google Shape;1152;p66"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153" name="Google Shape;1153;p66"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154" name="Google Shape;1154;p6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155" name="Google Shape;1155;p6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156" name="Google Shape;1156;p6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157" name="Google Shape;1157;p6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158" name="Google Shape;1158;p66"/>
          <p:cNvPicPr preferRelativeResize="0"/>
          <p:nvPr/>
        </p:nvPicPr>
        <p:blipFill rotWithShape="1">
          <a:blip r:embed="rId9">
            <a:alphaModFix/>
          </a:blip>
          <a:srcRect/>
          <a:stretch/>
        </p:blipFill>
        <p:spPr>
          <a:xfrm>
            <a:off x="7896300" y="4383950"/>
            <a:ext cx="252000" cy="252000"/>
          </a:xfrm>
          <a:prstGeom prst="rect">
            <a:avLst/>
          </a:prstGeom>
          <a:noFill/>
          <a:ln>
            <a:noFill/>
          </a:ln>
        </p:spPr>
      </p:pic>
      <p:pic>
        <p:nvPicPr>
          <p:cNvPr id="1159" name="Google Shape;1159;p66"/>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160" name="Google Shape;1160;p66"/>
          <p:cNvPicPr preferRelativeResize="0"/>
          <p:nvPr/>
        </p:nvPicPr>
        <p:blipFill rotWithShape="1">
          <a:blip r:embed="rId11">
            <a:alphaModFix/>
          </a:blip>
          <a:srcRect l="17943" t="25725" r="17465" b="26802"/>
          <a:stretch/>
        </p:blipFill>
        <p:spPr>
          <a:xfrm>
            <a:off x="4558475" y="4191573"/>
            <a:ext cx="779100" cy="442508"/>
          </a:xfrm>
          <a:prstGeom prst="rect">
            <a:avLst/>
          </a:prstGeom>
          <a:noFill/>
          <a:ln>
            <a:noFill/>
          </a:ln>
        </p:spPr>
      </p:pic>
      <p:pic>
        <p:nvPicPr>
          <p:cNvPr id="1161" name="Google Shape;1161;p66" descr="logo_AWS.png"/>
          <p:cNvPicPr preferRelativeResize="0"/>
          <p:nvPr/>
        </p:nvPicPr>
        <p:blipFill>
          <a:blip r:embed="rId12">
            <a:alphaModFix/>
          </a:blip>
          <a:stretch>
            <a:fillRect/>
          </a:stretch>
        </p:blipFill>
        <p:spPr>
          <a:xfrm>
            <a:off x="2513250" y="4191725"/>
            <a:ext cx="825000" cy="506000"/>
          </a:xfrm>
          <a:prstGeom prst="rect">
            <a:avLst/>
          </a:prstGeom>
          <a:noFill/>
          <a:ln>
            <a:noFill/>
          </a:ln>
        </p:spPr>
      </p:pic>
      <p:pic>
        <p:nvPicPr>
          <p:cNvPr id="1162" name="Google Shape;1162;p66"/>
          <p:cNvPicPr preferRelativeResize="0"/>
          <p:nvPr/>
        </p:nvPicPr>
        <p:blipFill rotWithShape="1">
          <a:blip r:embed="rId13">
            <a:alphaModFix/>
          </a:blip>
          <a:srcRect l="12616" r="12104"/>
          <a:stretch/>
        </p:blipFill>
        <p:spPr>
          <a:xfrm>
            <a:off x="6651874" y="4173476"/>
            <a:ext cx="626100" cy="5094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ko-KR" altLang="en-US" dirty="0"/>
              <a:t>클라우드 네이티브 컴퓨팅 재단 </a:t>
            </a:r>
            <a:r>
              <a:rPr lang="en-US" sz="1400" dirty="0"/>
              <a:t>Cloud Native Computing Foundation</a:t>
            </a:r>
            <a:endParaRPr i="0" u="none" strike="noStrike" cap="none" dirty="0"/>
          </a:p>
        </p:txBody>
      </p:sp>
      <p:cxnSp>
        <p:nvCxnSpPr>
          <p:cNvPr id="131" name="Google Shape;131;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2" name="Google Shape;132;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3" name="Google Shape;133;p22"/>
          <p:cNvGrpSpPr/>
          <p:nvPr/>
        </p:nvGrpSpPr>
        <p:grpSpPr>
          <a:xfrm>
            <a:off x="5326229" y="1627687"/>
            <a:ext cx="594300" cy="852787"/>
            <a:chOff x="7698193" y="1705238"/>
            <a:chExt cx="594300" cy="852787"/>
          </a:xfrm>
        </p:grpSpPr>
        <p:sp>
          <p:nvSpPr>
            <p:cNvPr id="134" name="Google Shape;134;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서비스 메시</a:t>
              </a:r>
              <a:endParaRPr sz="700" dirty="0"/>
            </a:p>
          </p:txBody>
        </p:sp>
        <p:pic>
          <p:nvPicPr>
            <p:cNvPr id="135" name="Google Shape;135;p22"/>
            <p:cNvPicPr preferRelativeResize="0"/>
            <p:nvPr/>
          </p:nvPicPr>
          <p:blipFill>
            <a:blip r:embed="rId3">
              <a:alphaModFix/>
            </a:blip>
            <a:stretch>
              <a:fillRect/>
            </a:stretch>
          </p:blipFill>
          <p:spPr>
            <a:xfrm>
              <a:off x="7716193" y="1705238"/>
              <a:ext cx="558298" cy="452709"/>
            </a:xfrm>
            <a:prstGeom prst="rect">
              <a:avLst/>
            </a:prstGeom>
            <a:noFill/>
            <a:ln>
              <a:noFill/>
            </a:ln>
          </p:spPr>
        </p:pic>
      </p:grpSp>
      <p:grpSp>
        <p:nvGrpSpPr>
          <p:cNvPr id="136" name="Google Shape;136;p22"/>
          <p:cNvGrpSpPr/>
          <p:nvPr/>
        </p:nvGrpSpPr>
        <p:grpSpPr>
          <a:xfrm>
            <a:off x="6884667" y="1610518"/>
            <a:ext cx="585742" cy="887125"/>
            <a:chOff x="3737354" y="2551500"/>
            <a:chExt cx="585742" cy="887125"/>
          </a:xfrm>
        </p:grpSpPr>
        <p:pic>
          <p:nvPicPr>
            <p:cNvPr id="137" name="Google Shape;137;p22"/>
            <p:cNvPicPr preferRelativeResize="0"/>
            <p:nvPr/>
          </p:nvPicPr>
          <p:blipFill>
            <a:blip r:embed="rId4">
              <a:alphaModFix/>
            </a:blip>
            <a:stretch>
              <a:fillRect/>
            </a:stretch>
          </p:blipFill>
          <p:spPr>
            <a:xfrm>
              <a:off x="3832259" y="2551500"/>
              <a:ext cx="391619" cy="579073"/>
            </a:xfrm>
            <a:prstGeom prst="rect">
              <a:avLst/>
            </a:prstGeom>
            <a:noFill/>
            <a:ln>
              <a:noFill/>
            </a:ln>
          </p:spPr>
        </p:pic>
        <p:sp>
          <p:nvSpPr>
            <p:cNvPr id="138" name="Google Shape;138;p22"/>
            <p:cNvSpPr txBox="1"/>
            <p:nvPr/>
          </p:nvSpPr>
          <p:spPr>
            <a:xfrm>
              <a:off x="3737354" y="3072925"/>
              <a:ext cx="585742"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a:solidFill>
                    <a:srgbClr val="606060"/>
                  </a:solidFill>
                  <a:highlight>
                    <a:srgbClr val="FFFFFF"/>
                  </a:highlight>
                </a:rPr>
                <a:t>스토리지</a:t>
              </a:r>
              <a:endParaRPr sz="700" dirty="0"/>
            </a:p>
          </p:txBody>
        </p:sp>
      </p:grpSp>
      <p:grpSp>
        <p:nvGrpSpPr>
          <p:cNvPr id="139" name="Google Shape;139;p22"/>
          <p:cNvGrpSpPr/>
          <p:nvPr/>
        </p:nvGrpSpPr>
        <p:grpSpPr>
          <a:xfrm>
            <a:off x="500195" y="1653137"/>
            <a:ext cx="640048" cy="801886"/>
            <a:chOff x="688203" y="1783576"/>
            <a:chExt cx="731400" cy="801886"/>
          </a:xfrm>
        </p:grpSpPr>
        <p:sp>
          <p:nvSpPr>
            <p:cNvPr id="140" name="Google Shape;140;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서비스 디스커버리</a:t>
              </a:r>
              <a:endParaRPr sz="700" dirty="0"/>
            </a:p>
          </p:txBody>
        </p:sp>
        <p:pic>
          <p:nvPicPr>
            <p:cNvPr id="141" name="Google Shape;141;p22"/>
            <p:cNvPicPr preferRelativeResize="0"/>
            <p:nvPr/>
          </p:nvPicPr>
          <p:blipFill rotWithShape="1">
            <a:blip r:embed="rId5">
              <a:alphaModFix/>
            </a:blip>
            <a:srcRect l="5847" t="12190" r="4602" b="14236"/>
            <a:stretch/>
          </p:blipFill>
          <p:spPr>
            <a:xfrm>
              <a:off x="733866" y="1783576"/>
              <a:ext cx="640075" cy="486717"/>
            </a:xfrm>
            <a:prstGeom prst="rect">
              <a:avLst/>
            </a:prstGeom>
            <a:noFill/>
            <a:ln>
              <a:noFill/>
            </a:ln>
          </p:spPr>
        </p:pic>
      </p:grpSp>
      <p:grpSp>
        <p:nvGrpSpPr>
          <p:cNvPr id="142" name="Google Shape;142;p22"/>
          <p:cNvGrpSpPr/>
          <p:nvPr/>
        </p:nvGrpSpPr>
        <p:grpSpPr>
          <a:xfrm>
            <a:off x="3426786" y="1605993"/>
            <a:ext cx="666305" cy="896173"/>
            <a:chOff x="3676320" y="1689289"/>
            <a:chExt cx="731400" cy="896173"/>
          </a:xfrm>
        </p:grpSpPr>
        <p:pic>
          <p:nvPicPr>
            <p:cNvPr id="143" name="Google Shape;143;p22"/>
            <p:cNvPicPr preferRelativeResize="0"/>
            <p:nvPr/>
          </p:nvPicPr>
          <p:blipFill>
            <a:blip r:embed="rId6">
              <a:alphaModFix/>
            </a:blip>
            <a:stretch>
              <a:fillRect/>
            </a:stretch>
          </p:blipFill>
          <p:spPr>
            <a:xfrm>
              <a:off x="3762870" y="1689289"/>
              <a:ext cx="558301" cy="581004"/>
            </a:xfrm>
            <a:prstGeom prst="rect">
              <a:avLst/>
            </a:prstGeom>
            <a:noFill/>
            <a:ln>
              <a:noFill/>
            </a:ln>
          </p:spPr>
        </p:pic>
        <p:sp>
          <p:nvSpPr>
            <p:cNvPr id="144" name="Google Shape;144;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600" dirty="0">
                  <a:solidFill>
                    <a:srgbClr val="606060"/>
                  </a:solidFill>
                  <a:highlight>
                    <a:srgbClr val="FFFFFF"/>
                  </a:highlight>
                </a:rPr>
                <a:t>패키지 관리</a:t>
              </a:r>
              <a:endParaRPr sz="600" dirty="0"/>
            </a:p>
          </p:txBody>
        </p:sp>
      </p:grpSp>
      <p:grpSp>
        <p:nvGrpSpPr>
          <p:cNvPr id="145" name="Google Shape;145;p22"/>
          <p:cNvGrpSpPr/>
          <p:nvPr/>
        </p:nvGrpSpPr>
        <p:grpSpPr>
          <a:xfrm>
            <a:off x="4955745" y="4007325"/>
            <a:ext cx="918428" cy="871225"/>
            <a:chOff x="4876272" y="4007325"/>
            <a:chExt cx="918428" cy="871225"/>
          </a:xfrm>
        </p:grpSpPr>
        <p:sp>
          <p:nvSpPr>
            <p:cNvPr id="146" name="Google Shape;146;p22"/>
            <p:cNvSpPr txBox="1"/>
            <p:nvPr/>
          </p:nvSpPr>
          <p:spPr>
            <a:xfrm>
              <a:off x="4876272" y="4512850"/>
              <a:ext cx="918428"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관측가능성</a:t>
              </a:r>
              <a:br>
                <a:rPr lang="en-US" altLang="ko-KR" sz="700" dirty="0">
                  <a:solidFill>
                    <a:srgbClr val="606060"/>
                  </a:solidFill>
                  <a:highlight>
                    <a:srgbClr val="FFFFFF"/>
                  </a:highlight>
                </a:rPr>
              </a:br>
              <a:r>
                <a:rPr lang="en-US" altLang="ko-KR" sz="700" dirty="0">
                  <a:solidFill>
                    <a:srgbClr val="606060"/>
                  </a:solidFill>
                  <a:highlight>
                    <a:srgbClr val="FFFFFF"/>
                  </a:highlight>
                </a:rPr>
                <a:t>(</a:t>
              </a:r>
              <a:r>
                <a:rPr lang="en-US" sz="700" dirty="0">
                  <a:solidFill>
                    <a:srgbClr val="606060"/>
                  </a:solidFill>
                  <a:highlight>
                    <a:srgbClr val="FFFFFF"/>
                  </a:highlight>
                </a:rPr>
                <a:t>Observability) </a:t>
              </a:r>
              <a:r>
                <a:rPr lang="ko-KR" altLang="en-US" sz="700" dirty="0">
                  <a:solidFill>
                    <a:srgbClr val="606060"/>
                  </a:solidFill>
                  <a:highlight>
                    <a:srgbClr val="FFFFFF"/>
                  </a:highlight>
                </a:rPr>
                <a:t>프레임워크</a:t>
              </a:r>
              <a:endParaRPr sz="700" dirty="0"/>
            </a:p>
          </p:txBody>
        </p:sp>
        <p:pic>
          <p:nvPicPr>
            <p:cNvPr id="147" name="Google Shape;147;p22"/>
            <p:cNvPicPr preferRelativeResize="0"/>
            <p:nvPr/>
          </p:nvPicPr>
          <p:blipFill rotWithShape="1">
            <a:blip r:embed="rId7">
              <a:alphaModFix/>
            </a:blip>
            <a:srcRect t="-5327" r="-4657" b="-2292"/>
            <a:stretch/>
          </p:blipFill>
          <p:spPr>
            <a:xfrm>
              <a:off x="4954625" y="4007325"/>
              <a:ext cx="791550" cy="476099"/>
            </a:xfrm>
            <a:prstGeom prst="rect">
              <a:avLst/>
            </a:prstGeom>
            <a:noFill/>
            <a:ln>
              <a:noFill/>
            </a:ln>
          </p:spPr>
        </p:pic>
      </p:grpSp>
      <p:grpSp>
        <p:nvGrpSpPr>
          <p:cNvPr id="148" name="Google Shape;148;p22"/>
          <p:cNvGrpSpPr/>
          <p:nvPr/>
        </p:nvGrpSpPr>
        <p:grpSpPr>
          <a:xfrm>
            <a:off x="3516529" y="4112578"/>
            <a:ext cx="621900" cy="684329"/>
            <a:chOff x="6490324" y="1721296"/>
            <a:chExt cx="621900" cy="684329"/>
          </a:xfrm>
        </p:grpSpPr>
        <p:sp>
          <p:nvSpPr>
            <p:cNvPr id="149" name="Google Shape;149;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메시징</a:t>
              </a:r>
              <a:endParaRPr sz="700" dirty="0"/>
            </a:p>
          </p:txBody>
        </p:sp>
        <p:pic>
          <p:nvPicPr>
            <p:cNvPr id="150" name="Google Shape;150;p22"/>
            <p:cNvPicPr preferRelativeResize="0"/>
            <p:nvPr/>
          </p:nvPicPr>
          <p:blipFill>
            <a:blip r:embed="rId8">
              <a:alphaModFix/>
            </a:blip>
            <a:stretch>
              <a:fillRect/>
            </a:stretch>
          </p:blipFill>
          <p:spPr>
            <a:xfrm>
              <a:off x="6522123" y="1721296"/>
              <a:ext cx="558302" cy="143556"/>
            </a:xfrm>
            <a:prstGeom prst="rect">
              <a:avLst/>
            </a:prstGeom>
            <a:noFill/>
            <a:ln>
              <a:noFill/>
            </a:ln>
          </p:spPr>
        </p:pic>
      </p:grpSp>
      <p:grpSp>
        <p:nvGrpSpPr>
          <p:cNvPr id="151" name="Google Shape;151;p22"/>
          <p:cNvGrpSpPr/>
          <p:nvPr/>
        </p:nvGrpSpPr>
        <p:grpSpPr>
          <a:xfrm>
            <a:off x="4046736" y="1524010"/>
            <a:ext cx="640048" cy="1060139"/>
            <a:chOff x="4439760" y="1525324"/>
            <a:chExt cx="731400" cy="1060139"/>
          </a:xfrm>
        </p:grpSpPr>
        <p:sp>
          <p:nvSpPr>
            <p:cNvPr id="152" name="Google Shape;152;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분산 </a:t>
              </a:r>
              <a:r>
                <a:rPr lang="ko-KR" altLang="en-US" sz="700" dirty="0" err="1">
                  <a:solidFill>
                    <a:srgbClr val="606060"/>
                  </a:solidFill>
                  <a:highlight>
                    <a:srgbClr val="FFFFFF"/>
                  </a:highlight>
                </a:rPr>
                <a:t>트레이싱</a:t>
              </a:r>
              <a:endParaRPr sz="700" dirty="0"/>
            </a:p>
          </p:txBody>
        </p:sp>
        <p:pic>
          <p:nvPicPr>
            <p:cNvPr id="153" name="Google Shape;153;p22"/>
            <p:cNvPicPr preferRelativeResize="0"/>
            <p:nvPr/>
          </p:nvPicPr>
          <p:blipFill rotWithShape="1">
            <a:blip r:embed="rId9">
              <a:alphaModFix/>
            </a:blip>
            <a:srcRect l="12183" r="10458" b="5365"/>
            <a:stretch/>
          </p:blipFill>
          <p:spPr>
            <a:xfrm>
              <a:off x="4472310" y="1525324"/>
              <a:ext cx="666300" cy="744969"/>
            </a:xfrm>
            <a:prstGeom prst="rect">
              <a:avLst/>
            </a:prstGeom>
            <a:noFill/>
            <a:ln>
              <a:noFill/>
            </a:ln>
          </p:spPr>
        </p:pic>
      </p:grpSp>
      <p:grpSp>
        <p:nvGrpSpPr>
          <p:cNvPr id="154" name="Google Shape;154;p22"/>
          <p:cNvGrpSpPr/>
          <p:nvPr/>
        </p:nvGrpSpPr>
        <p:grpSpPr>
          <a:xfrm>
            <a:off x="7887265" y="1605105"/>
            <a:ext cx="722150" cy="897950"/>
            <a:chOff x="7464408" y="1687513"/>
            <a:chExt cx="849289" cy="897950"/>
          </a:xfrm>
        </p:grpSpPr>
        <p:sp>
          <p:nvSpPr>
            <p:cNvPr id="155" name="Google Shape;155;p22"/>
            <p:cNvSpPr txBox="1"/>
            <p:nvPr/>
          </p:nvSpPr>
          <p:spPr>
            <a:xfrm>
              <a:off x="7464408" y="2311263"/>
              <a:ext cx="849289"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소프트웨어 업데이트 스펙</a:t>
              </a:r>
              <a:endParaRPr sz="700" dirty="0"/>
            </a:p>
          </p:txBody>
        </p:sp>
        <p:pic>
          <p:nvPicPr>
            <p:cNvPr id="156" name="Google Shape;156;p22"/>
            <p:cNvPicPr preferRelativeResize="0"/>
            <p:nvPr/>
          </p:nvPicPr>
          <p:blipFill>
            <a:blip r:embed="rId10">
              <a:alphaModFix/>
            </a:blip>
            <a:stretch>
              <a:fillRect/>
            </a:stretch>
          </p:blipFill>
          <p:spPr>
            <a:xfrm>
              <a:off x="7656171" y="1687513"/>
              <a:ext cx="452293" cy="582780"/>
            </a:xfrm>
            <a:prstGeom prst="rect">
              <a:avLst/>
            </a:prstGeom>
            <a:noFill/>
            <a:ln>
              <a:noFill/>
            </a:ln>
          </p:spPr>
        </p:pic>
      </p:grpSp>
      <p:grpSp>
        <p:nvGrpSpPr>
          <p:cNvPr id="157" name="Google Shape;157;p22"/>
          <p:cNvGrpSpPr/>
          <p:nvPr/>
        </p:nvGrpSpPr>
        <p:grpSpPr>
          <a:xfrm>
            <a:off x="4307113" y="4003191"/>
            <a:ext cx="558300" cy="903102"/>
            <a:chOff x="6196995" y="1654923"/>
            <a:chExt cx="558300" cy="903102"/>
          </a:xfrm>
        </p:grpSpPr>
        <p:sp>
          <p:nvSpPr>
            <p:cNvPr id="158" name="Google Shape;158;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보안</a:t>
              </a:r>
              <a:endParaRPr sz="700" dirty="0"/>
            </a:p>
          </p:txBody>
        </p:sp>
        <p:pic>
          <p:nvPicPr>
            <p:cNvPr id="159" name="Google Shape;159;p22"/>
            <p:cNvPicPr preferRelativeResize="0"/>
            <p:nvPr/>
          </p:nvPicPr>
          <p:blipFill>
            <a:blip r:embed="rId11">
              <a:alphaModFix/>
            </a:blip>
            <a:stretch>
              <a:fillRect/>
            </a:stretch>
          </p:blipFill>
          <p:spPr>
            <a:xfrm>
              <a:off x="6312391" y="1654923"/>
              <a:ext cx="327507" cy="553339"/>
            </a:xfrm>
            <a:prstGeom prst="rect">
              <a:avLst/>
            </a:prstGeom>
            <a:noFill/>
            <a:ln>
              <a:noFill/>
            </a:ln>
          </p:spPr>
        </p:pic>
      </p:grpSp>
      <p:grpSp>
        <p:nvGrpSpPr>
          <p:cNvPr id="160" name="Google Shape;160;p22"/>
          <p:cNvGrpSpPr/>
          <p:nvPr/>
        </p:nvGrpSpPr>
        <p:grpSpPr>
          <a:xfrm>
            <a:off x="3510141" y="3153955"/>
            <a:ext cx="794274" cy="905820"/>
            <a:chOff x="5348860" y="1652205"/>
            <a:chExt cx="718800" cy="905820"/>
          </a:xfrm>
        </p:grpSpPr>
        <p:sp>
          <p:nvSpPr>
            <p:cNvPr id="161" name="Google Shape;161;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네트워킹</a:t>
              </a:r>
              <a:r>
                <a:rPr lang="en-US" sz="700" dirty="0">
                  <a:solidFill>
                    <a:srgbClr val="606060"/>
                  </a:solidFill>
                  <a:highlight>
                    <a:srgbClr val="FFFFFF"/>
                  </a:highlight>
                </a:rPr>
                <a:t> API</a:t>
              </a:r>
              <a:endParaRPr sz="700" dirty="0"/>
            </a:p>
          </p:txBody>
        </p:sp>
        <p:pic>
          <p:nvPicPr>
            <p:cNvPr id="162" name="Google Shape;162;p22"/>
            <p:cNvPicPr preferRelativeResize="0"/>
            <p:nvPr/>
          </p:nvPicPr>
          <p:blipFill rotWithShape="1">
            <a:blip r:embed="rId12">
              <a:alphaModFix/>
            </a:blip>
            <a:srcRect l="19733" t="5263" r="12525" b="4148"/>
            <a:stretch/>
          </p:blipFill>
          <p:spPr>
            <a:xfrm>
              <a:off x="5479660" y="1652205"/>
              <a:ext cx="457200" cy="558775"/>
            </a:xfrm>
            <a:prstGeom prst="rect">
              <a:avLst/>
            </a:prstGeom>
            <a:noFill/>
            <a:ln>
              <a:noFill/>
            </a:ln>
          </p:spPr>
        </p:pic>
      </p:grpSp>
      <p:grpSp>
        <p:nvGrpSpPr>
          <p:cNvPr id="163" name="Google Shape;163;p22"/>
          <p:cNvGrpSpPr/>
          <p:nvPr/>
        </p:nvGrpSpPr>
        <p:grpSpPr>
          <a:xfrm>
            <a:off x="4614964" y="1625452"/>
            <a:ext cx="763404" cy="857256"/>
            <a:chOff x="5262367" y="1728207"/>
            <a:chExt cx="813950" cy="857256"/>
          </a:xfrm>
        </p:grpSpPr>
        <p:sp>
          <p:nvSpPr>
            <p:cNvPr id="164" name="Google Shape;164;p22"/>
            <p:cNvSpPr txBox="1"/>
            <p:nvPr/>
          </p:nvSpPr>
          <p:spPr>
            <a:xfrm>
              <a:off x="5262367" y="2311263"/>
              <a:ext cx="81395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650">
                  <a:solidFill>
                    <a:srgbClr val="606060"/>
                  </a:solidFill>
                  <a:highlight>
                    <a:srgbClr val="FFFFFF"/>
                  </a:highlight>
                </a:rPr>
                <a:t>오케스트레이션</a:t>
              </a:r>
              <a:endParaRPr sz="650" dirty="0"/>
            </a:p>
          </p:txBody>
        </p:sp>
        <p:pic>
          <p:nvPicPr>
            <p:cNvPr id="165" name="Google Shape;165;p22"/>
            <p:cNvPicPr preferRelativeResize="0"/>
            <p:nvPr/>
          </p:nvPicPr>
          <p:blipFill rotWithShape="1">
            <a:blip r:embed="rId13">
              <a:alphaModFix/>
            </a:blip>
            <a:srcRect t="9712" b="10997"/>
            <a:stretch/>
          </p:blipFill>
          <p:spPr>
            <a:xfrm>
              <a:off x="5282124" y="1728207"/>
              <a:ext cx="766400" cy="542086"/>
            </a:xfrm>
            <a:prstGeom prst="rect">
              <a:avLst/>
            </a:prstGeom>
            <a:noFill/>
            <a:ln>
              <a:noFill/>
            </a:ln>
          </p:spPr>
        </p:pic>
      </p:grpSp>
      <p:grpSp>
        <p:nvGrpSpPr>
          <p:cNvPr id="166" name="Google Shape;166;p22"/>
          <p:cNvGrpSpPr/>
          <p:nvPr/>
        </p:nvGrpSpPr>
        <p:grpSpPr>
          <a:xfrm>
            <a:off x="6372746" y="1620466"/>
            <a:ext cx="599090" cy="867228"/>
            <a:chOff x="6117839" y="1718235"/>
            <a:chExt cx="731400" cy="867228"/>
          </a:xfrm>
        </p:grpSpPr>
        <p:sp>
          <p:nvSpPr>
            <p:cNvPr id="167" name="Google Shape;167;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모니터링</a:t>
              </a:r>
              <a:endParaRPr sz="700" dirty="0"/>
            </a:p>
          </p:txBody>
        </p:sp>
        <p:pic>
          <p:nvPicPr>
            <p:cNvPr id="168" name="Google Shape;168;p22"/>
            <p:cNvPicPr preferRelativeResize="0"/>
            <p:nvPr/>
          </p:nvPicPr>
          <p:blipFill>
            <a:blip r:embed="rId14">
              <a:alphaModFix/>
            </a:blip>
            <a:stretch>
              <a:fillRect/>
            </a:stretch>
          </p:blipFill>
          <p:spPr>
            <a:xfrm>
              <a:off x="6163501" y="1718235"/>
              <a:ext cx="640075" cy="552058"/>
            </a:xfrm>
            <a:prstGeom prst="rect">
              <a:avLst/>
            </a:prstGeom>
            <a:noFill/>
            <a:ln>
              <a:noFill/>
            </a:ln>
          </p:spPr>
        </p:pic>
      </p:grpSp>
      <p:grpSp>
        <p:nvGrpSpPr>
          <p:cNvPr id="169" name="Google Shape;169;p22"/>
          <p:cNvGrpSpPr/>
          <p:nvPr/>
        </p:nvGrpSpPr>
        <p:grpSpPr>
          <a:xfrm>
            <a:off x="2855475" y="1618732"/>
            <a:ext cx="617667" cy="870696"/>
            <a:chOff x="3022681" y="1714767"/>
            <a:chExt cx="731400" cy="870696"/>
          </a:xfrm>
        </p:grpSpPr>
        <p:pic>
          <p:nvPicPr>
            <p:cNvPr id="170" name="Google Shape;170;p22"/>
            <p:cNvPicPr preferRelativeResize="0"/>
            <p:nvPr/>
          </p:nvPicPr>
          <p:blipFill rotWithShape="1">
            <a:blip r:embed="rId15">
              <a:alphaModFix/>
            </a:blip>
            <a:srcRect/>
            <a:stretch/>
          </p:blipFill>
          <p:spPr>
            <a:xfrm>
              <a:off x="3163627" y="1714767"/>
              <a:ext cx="449508" cy="555526"/>
            </a:xfrm>
            <a:prstGeom prst="rect">
              <a:avLst/>
            </a:prstGeom>
            <a:noFill/>
            <a:ln>
              <a:noFill/>
            </a:ln>
          </p:spPr>
        </p:pic>
        <p:sp>
          <p:nvSpPr>
            <p:cNvPr id="171" name="Google Shape;171;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레지스트리</a:t>
              </a:r>
              <a:endParaRPr sz="700" dirty="0"/>
            </a:p>
          </p:txBody>
        </p:sp>
      </p:grpSp>
      <p:grpSp>
        <p:nvGrpSpPr>
          <p:cNvPr id="172" name="Google Shape;172;p22"/>
          <p:cNvGrpSpPr/>
          <p:nvPr/>
        </p:nvGrpSpPr>
        <p:grpSpPr>
          <a:xfrm>
            <a:off x="1687580" y="1629786"/>
            <a:ext cx="594300" cy="848588"/>
            <a:chOff x="4971855" y="2590037"/>
            <a:chExt cx="594300" cy="848588"/>
          </a:xfrm>
        </p:grpSpPr>
        <p:pic>
          <p:nvPicPr>
            <p:cNvPr id="173" name="Google Shape;173;p22"/>
            <p:cNvPicPr preferRelativeResize="0"/>
            <p:nvPr/>
          </p:nvPicPr>
          <p:blipFill>
            <a:blip r:embed="rId16">
              <a:alphaModFix/>
            </a:blip>
            <a:stretch>
              <a:fillRect/>
            </a:stretch>
          </p:blipFill>
          <p:spPr>
            <a:xfrm>
              <a:off x="5048124" y="2590037"/>
              <a:ext cx="441763" cy="502000"/>
            </a:xfrm>
            <a:prstGeom prst="rect">
              <a:avLst/>
            </a:prstGeom>
            <a:noFill/>
            <a:ln>
              <a:noFill/>
            </a:ln>
          </p:spPr>
        </p:pic>
        <p:sp>
          <p:nvSpPr>
            <p:cNvPr id="174" name="Google Shape;174;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키</a:t>
              </a:r>
              <a:r>
                <a:rPr lang="en-US" sz="700" dirty="0">
                  <a:solidFill>
                    <a:srgbClr val="606060"/>
                  </a:solidFill>
                  <a:highlight>
                    <a:srgbClr val="FFFFFF"/>
                  </a:highlight>
                </a:rPr>
                <a:t>/</a:t>
              </a:r>
              <a:r>
                <a:rPr lang="ko-KR" altLang="en-US" sz="700" dirty="0">
                  <a:solidFill>
                    <a:srgbClr val="606060"/>
                  </a:solidFill>
                  <a:highlight>
                    <a:srgbClr val="FFFFFF"/>
                  </a:highlight>
                </a:rPr>
                <a:t>값</a:t>
              </a:r>
              <a:r>
                <a:rPr lang="en-US" sz="700" dirty="0">
                  <a:solidFill>
                    <a:srgbClr val="606060"/>
                  </a:solidFill>
                  <a:highlight>
                    <a:srgbClr val="FFFFFF"/>
                  </a:highlight>
                </a:rPr>
                <a:t> </a:t>
              </a:r>
              <a:br>
                <a:rPr lang="en-US" sz="700" dirty="0">
                  <a:solidFill>
                    <a:srgbClr val="606060"/>
                  </a:solidFill>
                  <a:highlight>
                    <a:srgbClr val="FFFFFF"/>
                  </a:highlight>
                </a:rPr>
              </a:br>
              <a:r>
                <a:rPr lang="ko-KR" altLang="en-US" sz="700" dirty="0">
                  <a:solidFill>
                    <a:srgbClr val="606060"/>
                  </a:solidFill>
                  <a:highlight>
                    <a:srgbClr val="FFFFFF"/>
                  </a:highlight>
                </a:rPr>
                <a:t>저장</a:t>
              </a:r>
              <a:endParaRPr sz="700" dirty="0"/>
            </a:p>
          </p:txBody>
        </p:sp>
      </p:grpSp>
      <p:grpSp>
        <p:nvGrpSpPr>
          <p:cNvPr id="175" name="Google Shape;175;p22"/>
          <p:cNvGrpSpPr/>
          <p:nvPr/>
        </p:nvGrpSpPr>
        <p:grpSpPr>
          <a:xfrm>
            <a:off x="5874173" y="1656976"/>
            <a:ext cx="558277" cy="871692"/>
            <a:chOff x="5711049" y="2566933"/>
            <a:chExt cx="617700" cy="871692"/>
          </a:xfrm>
        </p:grpSpPr>
        <p:pic>
          <p:nvPicPr>
            <p:cNvPr id="176" name="Google Shape;176;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7" name="Google Shape;177;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정책</a:t>
              </a:r>
              <a:endParaRPr sz="700" dirty="0"/>
            </a:p>
          </p:txBody>
        </p:sp>
      </p:grpSp>
      <p:grpSp>
        <p:nvGrpSpPr>
          <p:cNvPr id="178" name="Google Shape;178;p22"/>
          <p:cNvGrpSpPr/>
          <p:nvPr/>
        </p:nvGrpSpPr>
        <p:grpSpPr>
          <a:xfrm>
            <a:off x="5658550" y="3212018"/>
            <a:ext cx="656701" cy="789693"/>
            <a:chOff x="620293" y="3946025"/>
            <a:chExt cx="594300" cy="789693"/>
          </a:xfrm>
        </p:grpSpPr>
        <p:pic>
          <p:nvPicPr>
            <p:cNvPr id="179" name="Google Shape;179;p22"/>
            <p:cNvPicPr preferRelativeResize="0"/>
            <p:nvPr/>
          </p:nvPicPr>
          <p:blipFill>
            <a:blip r:embed="rId18">
              <a:alphaModFix/>
            </a:blip>
            <a:stretch>
              <a:fillRect/>
            </a:stretch>
          </p:blipFill>
          <p:spPr>
            <a:xfrm>
              <a:off x="695893" y="3946025"/>
              <a:ext cx="443100" cy="443100"/>
            </a:xfrm>
            <a:prstGeom prst="rect">
              <a:avLst/>
            </a:prstGeom>
            <a:noFill/>
            <a:ln>
              <a:noFill/>
            </a:ln>
          </p:spPr>
        </p:pic>
        <p:sp>
          <p:nvSpPr>
            <p:cNvPr id="180" name="Google Shape;180;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rPr>
                <a:t>컨테이너 런타임</a:t>
              </a:r>
              <a:endParaRPr sz="700" dirty="0"/>
            </a:p>
          </p:txBody>
        </p:sp>
      </p:grpSp>
      <p:grpSp>
        <p:nvGrpSpPr>
          <p:cNvPr id="181" name="Google Shape;181;p22"/>
          <p:cNvGrpSpPr/>
          <p:nvPr/>
        </p:nvGrpSpPr>
        <p:grpSpPr>
          <a:xfrm>
            <a:off x="-66415" y="1618249"/>
            <a:ext cx="617667" cy="871662"/>
            <a:chOff x="-89937" y="1685079"/>
            <a:chExt cx="731400" cy="900384"/>
          </a:xfrm>
        </p:grpSpPr>
        <p:pic>
          <p:nvPicPr>
            <p:cNvPr id="182" name="Google Shape;182;p22"/>
            <p:cNvPicPr preferRelativeResize="0"/>
            <p:nvPr/>
          </p:nvPicPr>
          <p:blipFill>
            <a:blip r:embed="rId19">
              <a:alphaModFix/>
            </a:blip>
            <a:stretch>
              <a:fillRect/>
            </a:stretch>
          </p:blipFill>
          <p:spPr>
            <a:xfrm>
              <a:off x="100199" y="1685079"/>
              <a:ext cx="351129" cy="585215"/>
            </a:xfrm>
            <a:prstGeom prst="rect">
              <a:avLst/>
            </a:prstGeom>
            <a:noFill/>
            <a:ln>
              <a:noFill/>
            </a:ln>
          </p:spPr>
        </p:pic>
        <p:sp>
          <p:nvSpPr>
            <p:cNvPr id="183" name="Google Shape;183;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700" dirty="0">
                  <a:solidFill>
                    <a:srgbClr val="606060"/>
                  </a:solidFill>
                </a:rPr>
                <a:t>컨테이너 런타임</a:t>
              </a:r>
              <a:endParaRPr sz="700" dirty="0"/>
            </a:p>
          </p:txBody>
        </p:sp>
      </p:grpSp>
      <p:grpSp>
        <p:nvGrpSpPr>
          <p:cNvPr id="184" name="Google Shape;184;p22"/>
          <p:cNvGrpSpPr/>
          <p:nvPr/>
        </p:nvGrpSpPr>
        <p:grpSpPr>
          <a:xfrm>
            <a:off x="2235525" y="1593486"/>
            <a:ext cx="666305" cy="921188"/>
            <a:chOff x="2251247" y="1664275"/>
            <a:chExt cx="731400" cy="921188"/>
          </a:xfrm>
        </p:grpSpPr>
        <p:pic>
          <p:nvPicPr>
            <p:cNvPr id="185" name="Google Shape;185;p22"/>
            <p:cNvPicPr preferRelativeResize="0"/>
            <p:nvPr/>
          </p:nvPicPr>
          <p:blipFill rotWithShape="1">
            <a:blip r:embed="rId20">
              <a:alphaModFix/>
            </a:blip>
            <a:srcRect b="11504"/>
            <a:stretch/>
          </p:blipFill>
          <p:spPr>
            <a:xfrm>
              <a:off x="2257517" y="1664275"/>
              <a:ext cx="718859" cy="606019"/>
            </a:xfrm>
            <a:prstGeom prst="rect">
              <a:avLst/>
            </a:prstGeom>
            <a:noFill/>
            <a:ln>
              <a:noFill/>
            </a:ln>
          </p:spPr>
        </p:pic>
        <p:sp>
          <p:nvSpPr>
            <p:cNvPr id="186" name="Google Shape;186;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700" dirty="0">
                  <a:solidFill>
                    <a:srgbClr val="606060"/>
                  </a:solidFill>
                </a:rPr>
                <a:t>로깅</a:t>
              </a:r>
              <a:endParaRPr sz="700" dirty="0"/>
            </a:p>
          </p:txBody>
        </p:sp>
      </p:grpSp>
      <p:grpSp>
        <p:nvGrpSpPr>
          <p:cNvPr id="187" name="Google Shape;187;p22"/>
          <p:cNvGrpSpPr/>
          <p:nvPr/>
        </p:nvGrpSpPr>
        <p:grpSpPr>
          <a:xfrm>
            <a:off x="913775" y="4066803"/>
            <a:ext cx="831300" cy="712124"/>
            <a:chOff x="1168975" y="3039326"/>
            <a:chExt cx="831300" cy="712124"/>
          </a:xfrm>
        </p:grpSpPr>
        <p:sp>
          <p:nvSpPr>
            <p:cNvPr id="188" name="Google Shape;188;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원격 프로시저 호출 </a:t>
              </a:r>
              <a:r>
                <a:rPr lang="en-US" altLang="ko-KR" sz="700" dirty="0">
                  <a:solidFill>
                    <a:srgbClr val="606060"/>
                  </a:solidFill>
                  <a:highlight>
                    <a:srgbClr val="FFFFFF"/>
                  </a:highlight>
                </a:rPr>
                <a:t>(RPC)</a:t>
              </a:r>
              <a:endParaRPr sz="700" dirty="0"/>
            </a:p>
          </p:txBody>
        </p:sp>
        <p:pic>
          <p:nvPicPr>
            <p:cNvPr id="189" name="Google Shape;189;p22"/>
            <p:cNvPicPr preferRelativeResize="0"/>
            <p:nvPr/>
          </p:nvPicPr>
          <p:blipFill>
            <a:blip r:embed="rId21">
              <a:alphaModFix/>
            </a:blip>
            <a:stretch>
              <a:fillRect/>
            </a:stretch>
          </p:blipFill>
          <p:spPr>
            <a:xfrm>
              <a:off x="1333225" y="3039326"/>
              <a:ext cx="502800" cy="209500"/>
            </a:xfrm>
            <a:prstGeom prst="rect">
              <a:avLst/>
            </a:prstGeom>
            <a:noFill/>
            <a:ln>
              <a:noFill/>
            </a:ln>
          </p:spPr>
        </p:pic>
      </p:grpSp>
      <p:grpSp>
        <p:nvGrpSpPr>
          <p:cNvPr id="190" name="Google Shape;190;p22"/>
          <p:cNvGrpSpPr/>
          <p:nvPr/>
        </p:nvGrpSpPr>
        <p:grpSpPr>
          <a:xfrm>
            <a:off x="8507213" y="1612709"/>
            <a:ext cx="666305" cy="882742"/>
            <a:chOff x="8442058" y="1702720"/>
            <a:chExt cx="731400" cy="882742"/>
          </a:xfrm>
        </p:grpSpPr>
        <p:sp>
          <p:nvSpPr>
            <p:cNvPr id="191" name="Google Shape;191;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700" dirty="0">
                  <a:solidFill>
                    <a:srgbClr val="434343"/>
                  </a:solidFill>
                </a:rPr>
                <a:t>스토리지</a:t>
              </a:r>
              <a:endParaRPr sz="700" dirty="0">
                <a:solidFill>
                  <a:srgbClr val="434343"/>
                </a:solidFill>
              </a:endParaRPr>
            </a:p>
          </p:txBody>
        </p:sp>
        <p:pic>
          <p:nvPicPr>
            <p:cNvPr id="192" name="Google Shape;192;p22"/>
            <p:cNvPicPr preferRelativeResize="0"/>
            <p:nvPr/>
          </p:nvPicPr>
          <p:blipFill>
            <a:blip r:embed="rId22">
              <a:alphaModFix/>
            </a:blip>
            <a:stretch>
              <a:fillRect/>
            </a:stretch>
          </p:blipFill>
          <p:spPr>
            <a:xfrm>
              <a:off x="8554245" y="1702720"/>
              <a:ext cx="507025" cy="567573"/>
            </a:xfrm>
            <a:prstGeom prst="rect">
              <a:avLst/>
            </a:prstGeom>
            <a:noFill/>
            <a:ln>
              <a:noFill/>
            </a:ln>
          </p:spPr>
        </p:pic>
      </p:grpSp>
      <p:grpSp>
        <p:nvGrpSpPr>
          <p:cNvPr id="193" name="Google Shape;193;p22"/>
          <p:cNvGrpSpPr/>
          <p:nvPr/>
        </p:nvGrpSpPr>
        <p:grpSpPr>
          <a:xfrm>
            <a:off x="2768920" y="3196010"/>
            <a:ext cx="736263" cy="821710"/>
            <a:chOff x="7736329" y="2616915"/>
            <a:chExt cx="666302" cy="821710"/>
          </a:xfrm>
        </p:grpSpPr>
        <p:sp>
          <p:nvSpPr>
            <p:cNvPr id="194" name="Google Shape;194;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rPr>
                <a:t>서버리스</a:t>
              </a:r>
              <a:endParaRPr sz="700" dirty="0"/>
            </a:p>
          </p:txBody>
        </p:sp>
        <p:pic>
          <p:nvPicPr>
            <p:cNvPr id="195" name="Google Shape;195;p22"/>
            <p:cNvPicPr preferRelativeResize="0"/>
            <p:nvPr/>
          </p:nvPicPr>
          <p:blipFill>
            <a:blip r:embed="rId23">
              <a:alphaModFix/>
            </a:blip>
            <a:stretch>
              <a:fillRect/>
            </a:stretch>
          </p:blipFill>
          <p:spPr>
            <a:xfrm>
              <a:off x="7736329" y="2616915"/>
              <a:ext cx="666302" cy="448244"/>
            </a:xfrm>
            <a:prstGeom prst="rect">
              <a:avLst/>
            </a:prstGeom>
            <a:noFill/>
            <a:ln>
              <a:noFill/>
            </a:ln>
          </p:spPr>
        </p:pic>
      </p:grpSp>
      <p:grpSp>
        <p:nvGrpSpPr>
          <p:cNvPr id="196" name="Google Shape;196;p22"/>
          <p:cNvGrpSpPr/>
          <p:nvPr/>
        </p:nvGrpSpPr>
        <p:grpSpPr>
          <a:xfrm>
            <a:off x="8415852" y="3172247"/>
            <a:ext cx="662005" cy="869235"/>
            <a:chOff x="4370625" y="4027390"/>
            <a:chExt cx="599100" cy="869235"/>
          </a:xfrm>
        </p:grpSpPr>
        <p:pic>
          <p:nvPicPr>
            <p:cNvPr id="197" name="Google Shape;197;p22"/>
            <p:cNvPicPr preferRelativeResize="0"/>
            <p:nvPr/>
          </p:nvPicPr>
          <p:blipFill rotWithShape="1">
            <a:blip r:embed="rId24">
              <a:alphaModFix/>
            </a:blip>
            <a:srcRect l="27545" t="13413" r="26605" b="12883"/>
            <a:stretch/>
          </p:blipFill>
          <p:spPr>
            <a:xfrm>
              <a:off x="4469202" y="4027390"/>
              <a:ext cx="345025" cy="515026"/>
            </a:xfrm>
            <a:prstGeom prst="rect">
              <a:avLst/>
            </a:prstGeom>
            <a:noFill/>
            <a:ln>
              <a:noFill/>
            </a:ln>
          </p:spPr>
        </p:pic>
        <p:sp>
          <p:nvSpPr>
            <p:cNvPr id="198" name="Google Shape;198;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컨테이너 보안</a:t>
              </a:r>
              <a:endParaRPr sz="700" dirty="0">
                <a:solidFill>
                  <a:srgbClr val="606060"/>
                </a:solidFill>
                <a:highlight>
                  <a:srgbClr val="FFFFFF"/>
                </a:highlight>
              </a:endParaRPr>
            </a:p>
          </p:txBody>
        </p:sp>
      </p:grpSp>
      <p:grpSp>
        <p:nvGrpSpPr>
          <p:cNvPr id="199" name="Google Shape;199;p22"/>
          <p:cNvGrpSpPr/>
          <p:nvPr/>
        </p:nvGrpSpPr>
        <p:grpSpPr>
          <a:xfrm>
            <a:off x="8617" y="3142702"/>
            <a:ext cx="778031" cy="928326"/>
            <a:chOff x="8440650" y="2558024"/>
            <a:chExt cx="704100" cy="928326"/>
          </a:xfrm>
        </p:grpSpPr>
        <p:pic>
          <p:nvPicPr>
            <p:cNvPr id="200" name="Google Shape;200;p22"/>
            <p:cNvPicPr preferRelativeResize="0"/>
            <p:nvPr/>
          </p:nvPicPr>
          <p:blipFill>
            <a:blip r:embed="rId25">
              <a:alphaModFix/>
            </a:blip>
            <a:stretch>
              <a:fillRect/>
            </a:stretch>
          </p:blipFill>
          <p:spPr>
            <a:xfrm>
              <a:off x="8592887" y="2558024"/>
              <a:ext cx="399626" cy="585123"/>
            </a:xfrm>
            <a:prstGeom prst="rect">
              <a:avLst/>
            </a:prstGeom>
            <a:noFill/>
            <a:ln>
              <a:noFill/>
            </a:ln>
          </p:spPr>
        </p:pic>
        <p:sp>
          <p:nvSpPr>
            <p:cNvPr id="201" name="Google Shape;201;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지속적인 통합 </a:t>
              </a:r>
              <a:r>
                <a:rPr lang="en-US" altLang="ko-KR" sz="700" dirty="0">
                  <a:solidFill>
                    <a:srgbClr val="606060"/>
                  </a:solidFill>
                  <a:highlight>
                    <a:srgbClr val="FFFFFF"/>
                  </a:highlight>
                </a:rPr>
                <a:t>/ </a:t>
              </a:r>
              <a:r>
                <a:rPr lang="ko-KR" altLang="en-US" sz="700" dirty="0">
                  <a:solidFill>
                    <a:srgbClr val="606060"/>
                  </a:solidFill>
                  <a:highlight>
                    <a:srgbClr val="FFFFFF"/>
                  </a:highlight>
                </a:rPr>
                <a:t>배포 </a:t>
              </a:r>
              <a:r>
                <a:rPr lang="en-US" altLang="ko-KR" sz="700" dirty="0">
                  <a:solidFill>
                    <a:srgbClr val="606060"/>
                  </a:solidFill>
                  <a:highlight>
                    <a:srgbClr val="FFFFFF"/>
                  </a:highlight>
                </a:rPr>
                <a:t>(CI&amp;CD)</a:t>
              </a:r>
              <a:endParaRPr sz="700" dirty="0">
                <a:solidFill>
                  <a:srgbClr val="606060"/>
                </a:solidFill>
                <a:highlight>
                  <a:srgbClr val="FFFFFF"/>
                </a:highlight>
              </a:endParaRPr>
            </a:p>
          </p:txBody>
        </p:sp>
      </p:grpSp>
      <p:grpSp>
        <p:nvGrpSpPr>
          <p:cNvPr id="202" name="Google Shape;202;p22"/>
          <p:cNvGrpSpPr/>
          <p:nvPr/>
        </p:nvGrpSpPr>
        <p:grpSpPr>
          <a:xfrm>
            <a:off x="7007668" y="3197721"/>
            <a:ext cx="736261" cy="818288"/>
            <a:chOff x="4086778" y="4078341"/>
            <a:chExt cx="666300" cy="818288"/>
          </a:xfrm>
        </p:grpSpPr>
        <p:sp>
          <p:nvSpPr>
            <p:cNvPr id="203" name="Google Shape;203;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이미지 배포</a:t>
              </a:r>
              <a:endParaRPr sz="700" dirty="0">
                <a:solidFill>
                  <a:srgbClr val="606060"/>
                </a:solidFill>
                <a:highlight>
                  <a:srgbClr val="FFFFFF"/>
                </a:highlight>
              </a:endParaRPr>
            </a:p>
          </p:txBody>
        </p:sp>
        <p:pic>
          <p:nvPicPr>
            <p:cNvPr id="204" name="Google Shape;204;p22"/>
            <p:cNvPicPr preferRelativeResize="0"/>
            <p:nvPr/>
          </p:nvPicPr>
          <p:blipFill>
            <a:blip r:embed="rId26">
              <a:alphaModFix/>
            </a:blip>
            <a:stretch>
              <a:fillRect/>
            </a:stretch>
          </p:blipFill>
          <p:spPr>
            <a:xfrm>
              <a:off x="4191319" y="4078341"/>
              <a:ext cx="457199" cy="482138"/>
            </a:xfrm>
            <a:prstGeom prst="rect">
              <a:avLst/>
            </a:prstGeom>
            <a:noFill/>
            <a:ln>
              <a:noFill/>
            </a:ln>
          </p:spPr>
        </p:pic>
      </p:grpSp>
      <p:grpSp>
        <p:nvGrpSpPr>
          <p:cNvPr id="205" name="Google Shape;205;p22"/>
          <p:cNvGrpSpPr/>
          <p:nvPr/>
        </p:nvGrpSpPr>
        <p:grpSpPr>
          <a:xfrm>
            <a:off x="1093888" y="1585452"/>
            <a:ext cx="640048" cy="937257"/>
            <a:chOff x="1466343" y="1648206"/>
            <a:chExt cx="731400" cy="937257"/>
          </a:xfrm>
        </p:grpSpPr>
        <p:pic>
          <p:nvPicPr>
            <p:cNvPr id="206" name="Google Shape;206;p22"/>
            <p:cNvPicPr preferRelativeResize="0"/>
            <p:nvPr/>
          </p:nvPicPr>
          <p:blipFill rotWithShape="1">
            <a:blip r:embed="rId27">
              <a:alphaModFix/>
            </a:blip>
            <a:srcRect t="229"/>
            <a:stretch/>
          </p:blipFill>
          <p:spPr>
            <a:xfrm>
              <a:off x="1512005" y="1648206"/>
              <a:ext cx="640075" cy="622087"/>
            </a:xfrm>
            <a:prstGeom prst="rect">
              <a:avLst/>
            </a:prstGeom>
            <a:noFill/>
            <a:ln>
              <a:noFill/>
            </a:ln>
          </p:spPr>
        </p:pic>
        <p:sp>
          <p:nvSpPr>
            <p:cNvPr id="207" name="Google Shape;207;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700" dirty="0">
                  <a:solidFill>
                    <a:srgbClr val="606060"/>
                  </a:solidFill>
                </a:rPr>
                <a:t>네트워크 프록시</a:t>
              </a:r>
              <a:endParaRPr sz="700" dirty="0">
                <a:solidFill>
                  <a:srgbClr val="606060"/>
                </a:solidFill>
              </a:endParaRPr>
            </a:p>
          </p:txBody>
        </p:sp>
      </p:grpSp>
      <p:grpSp>
        <p:nvGrpSpPr>
          <p:cNvPr id="208" name="Google Shape;208;p22"/>
          <p:cNvGrpSpPr/>
          <p:nvPr/>
        </p:nvGrpSpPr>
        <p:grpSpPr>
          <a:xfrm>
            <a:off x="7378925" y="1704680"/>
            <a:ext cx="599090" cy="698800"/>
            <a:chOff x="6862978" y="1886662"/>
            <a:chExt cx="731400" cy="698800"/>
          </a:xfrm>
        </p:grpSpPr>
        <p:sp>
          <p:nvSpPr>
            <p:cNvPr id="209" name="Google Shape;209;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키</a:t>
              </a:r>
              <a:r>
                <a:rPr lang="en-US" altLang="ko-KR" sz="700" dirty="0">
                  <a:solidFill>
                    <a:srgbClr val="606060"/>
                  </a:solidFill>
                  <a:highlight>
                    <a:srgbClr val="FFFFFF"/>
                  </a:highlight>
                </a:rPr>
                <a:t>/</a:t>
              </a:r>
              <a:r>
                <a:rPr lang="ko-KR" altLang="en-US" sz="700" dirty="0">
                  <a:solidFill>
                    <a:srgbClr val="606060"/>
                  </a:solidFill>
                  <a:highlight>
                    <a:srgbClr val="FFFFFF"/>
                  </a:highlight>
                </a:rPr>
                <a:t>값 저장</a:t>
              </a:r>
              <a:endParaRPr sz="700" dirty="0">
                <a:solidFill>
                  <a:srgbClr val="606060"/>
                </a:solidFill>
                <a:highlight>
                  <a:srgbClr val="FFFFFF"/>
                </a:highlight>
              </a:endParaRPr>
            </a:p>
          </p:txBody>
        </p:sp>
        <p:pic>
          <p:nvPicPr>
            <p:cNvPr id="210" name="Google Shape;210;p22"/>
            <p:cNvPicPr preferRelativeResize="0"/>
            <p:nvPr/>
          </p:nvPicPr>
          <p:blipFill>
            <a:blip r:embed="rId28">
              <a:alphaModFix/>
            </a:blip>
            <a:stretch>
              <a:fillRect/>
            </a:stretch>
          </p:blipFill>
          <p:spPr>
            <a:xfrm>
              <a:off x="6931529" y="1886662"/>
              <a:ext cx="594299" cy="231231"/>
            </a:xfrm>
            <a:prstGeom prst="rect">
              <a:avLst/>
            </a:prstGeom>
            <a:noFill/>
            <a:ln>
              <a:noFill/>
            </a:ln>
          </p:spPr>
        </p:pic>
      </p:grpSp>
      <p:grpSp>
        <p:nvGrpSpPr>
          <p:cNvPr id="211" name="Google Shape;211;p22"/>
          <p:cNvGrpSpPr/>
          <p:nvPr/>
        </p:nvGrpSpPr>
        <p:grpSpPr>
          <a:xfrm>
            <a:off x="6867117" y="4044103"/>
            <a:ext cx="726300" cy="821278"/>
            <a:chOff x="-26675" y="4075350"/>
            <a:chExt cx="726300" cy="821278"/>
          </a:xfrm>
        </p:grpSpPr>
        <p:pic>
          <p:nvPicPr>
            <p:cNvPr id="212" name="Google Shape;212;p22"/>
            <p:cNvPicPr preferRelativeResize="0"/>
            <p:nvPr/>
          </p:nvPicPr>
          <p:blipFill>
            <a:blip r:embed="rId29">
              <a:alphaModFix/>
            </a:blip>
            <a:stretch>
              <a:fillRect/>
            </a:stretch>
          </p:blipFill>
          <p:spPr>
            <a:xfrm>
              <a:off x="77875" y="4075350"/>
              <a:ext cx="457199" cy="475129"/>
            </a:xfrm>
            <a:prstGeom prst="rect">
              <a:avLst/>
            </a:prstGeom>
            <a:noFill/>
            <a:ln>
              <a:noFill/>
            </a:ln>
          </p:spPr>
        </p:pic>
        <p:sp>
          <p:nvSpPr>
            <p:cNvPr id="213" name="Google Shape;213;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ID (Identity) </a:t>
              </a:r>
              <a:r>
                <a:rPr lang="ko-KR" altLang="en-US" sz="700" dirty="0">
                  <a:solidFill>
                    <a:srgbClr val="606060"/>
                  </a:solidFill>
                  <a:highlight>
                    <a:srgbClr val="FFFFFF"/>
                  </a:highlight>
                </a:rPr>
                <a:t>스펙</a:t>
              </a:r>
              <a:endParaRPr sz="700" dirty="0"/>
            </a:p>
          </p:txBody>
        </p:sp>
      </p:grpSp>
      <p:grpSp>
        <p:nvGrpSpPr>
          <p:cNvPr id="214" name="Google Shape;214;p22"/>
          <p:cNvGrpSpPr/>
          <p:nvPr/>
        </p:nvGrpSpPr>
        <p:grpSpPr>
          <a:xfrm>
            <a:off x="7706600" y="4022756"/>
            <a:ext cx="599099" cy="863972"/>
            <a:chOff x="584024" y="4032653"/>
            <a:chExt cx="599099" cy="863972"/>
          </a:xfrm>
        </p:grpSpPr>
        <p:pic>
          <p:nvPicPr>
            <p:cNvPr id="215" name="Google Shape;215;p22"/>
            <p:cNvPicPr preferRelativeResize="0"/>
            <p:nvPr/>
          </p:nvPicPr>
          <p:blipFill>
            <a:blip r:embed="rId30">
              <a:alphaModFix/>
            </a:blip>
            <a:stretch>
              <a:fillRect/>
            </a:stretch>
          </p:blipFill>
          <p:spPr>
            <a:xfrm>
              <a:off x="729857" y="4032653"/>
              <a:ext cx="322126" cy="485840"/>
            </a:xfrm>
            <a:prstGeom prst="rect">
              <a:avLst/>
            </a:prstGeom>
            <a:noFill/>
            <a:ln>
              <a:noFill/>
            </a:ln>
          </p:spPr>
        </p:pic>
        <p:sp>
          <p:nvSpPr>
            <p:cNvPr id="216" name="Google Shape;216;p22"/>
            <p:cNvSpPr txBox="1"/>
            <p:nvPr/>
          </p:nvSpPr>
          <p:spPr>
            <a:xfrm>
              <a:off x="584024" y="4520725"/>
              <a:ext cx="599099"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ID (Identity)</a:t>
              </a:r>
              <a:endParaRPr sz="700" dirty="0"/>
            </a:p>
          </p:txBody>
        </p:sp>
      </p:grpSp>
      <p:sp>
        <p:nvSpPr>
          <p:cNvPr id="217" name="Google Shape;217;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ko-KR" altLang="en-US" sz="1300" b="1" dirty="0">
                <a:latin typeface="Century Gothic"/>
                <a:ea typeface="Century Gothic"/>
                <a:cs typeface="Century Gothic"/>
                <a:sym typeface="Century Gothic"/>
              </a:rPr>
              <a:t>졸업</a:t>
            </a:r>
            <a:r>
              <a:rPr lang="en-US" altLang="ko-KR" sz="1300" b="1" dirty="0">
                <a:latin typeface="Century Gothic"/>
                <a:ea typeface="Century Gothic"/>
                <a:cs typeface="Century Gothic"/>
                <a:sym typeface="Century Gothic"/>
              </a:rPr>
              <a:t>(</a:t>
            </a:r>
            <a:r>
              <a:rPr lang="en-US" sz="1300" b="1" dirty="0">
                <a:latin typeface="Century Gothic"/>
                <a:ea typeface="Century Gothic"/>
                <a:cs typeface="Century Gothic"/>
                <a:sym typeface="Century Gothic"/>
              </a:rPr>
              <a:t>Graduated) Projects</a:t>
            </a:r>
            <a:endParaRPr sz="1300" b="1" dirty="0">
              <a:latin typeface="Century Gothic"/>
              <a:ea typeface="Century Gothic"/>
              <a:cs typeface="Century Gothic"/>
              <a:sym typeface="Century Gothic"/>
            </a:endParaRPr>
          </a:p>
        </p:txBody>
      </p:sp>
      <p:sp>
        <p:nvSpPr>
          <p:cNvPr id="218" name="Google Shape;218;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ko-KR" altLang="en-US" sz="1300" b="1" dirty="0" err="1">
                <a:latin typeface="Century Gothic"/>
                <a:ea typeface="Century Gothic"/>
                <a:cs typeface="Century Gothic"/>
                <a:sym typeface="Century Gothic"/>
              </a:rPr>
              <a:t>인큐베이션</a:t>
            </a:r>
            <a:r>
              <a:rPr lang="en-US" altLang="ko-KR" sz="1300" b="1" dirty="0">
                <a:latin typeface="Century Gothic"/>
                <a:ea typeface="Century Gothic"/>
                <a:cs typeface="Century Gothic"/>
                <a:sym typeface="Century Gothic"/>
              </a:rPr>
              <a:t>(</a:t>
            </a:r>
            <a:r>
              <a:rPr lang="en-US" sz="1300" b="1" dirty="0">
                <a:latin typeface="Century Gothic"/>
                <a:ea typeface="Century Gothic"/>
                <a:cs typeface="Century Gothic"/>
                <a:sym typeface="Century Gothic"/>
              </a:rPr>
              <a:t>Incubating) Projects</a:t>
            </a:r>
            <a:endParaRPr sz="1300" b="1" dirty="0">
              <a:latin typeface="Century Gothic"/>
              <a:ea typeface="Century Gothic"/>
              <a:cs typeface="Century Gothic"/>
              <a:sym typeface="Century Gothic"/>
            </a:endParaRPr>
          </a:p>
        </p:txBody>
      </p:sp>
      <p:grpSp>
        <p:nvGrpSpPr>
          <p:cNvPr id="219" name="Google Shape;219;p22"/>
          <p:cNvGrpSpPr/>
          <p:nvPr/>
        </p:nvGrpSpPr>
        <p:grpSpPr>
          <a:xfrm>
            <a:off x="4309374" y="3237977"/>
            <a:ext cx="656701" cy="737775"/>
            <a:chOff x="2706244" y="3113777"/>
            <a:chExt cx="594300" cy="737775"/>
          </a:xfrm>
        </p:grpSpPr>
        <p:sp>
          <p:nvSpPr>
            <p:cNvPr id="220" name="Google Shape;220;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err="1">
                  <a:solidFill>
                    <a:srgbClr val="606060"/>
                  </a:solidFill>
                  <a:highlight>
                    <a:srgbClr val="FFFFFF"/>
                  </a:highlight>
                </a:rPr>
                <a:t>인그레스</a:t>
              </a:r>
              <a:r>
                <a:rPr lang="ko-KR" altLang="en-US" sz="700" dirty="0">
                  <a:solidFill>
                    <a:srgbClr val="606060"/>
                  </a:solidFill>
                  <a:highlight>
                    <a:srgbClr val="FFFFFF"/>
                  </a:highlight>
                </a:rPr>
                <a:t> 컨트롤러</a:t>
              </a:r>
              <a:endParaRPr sz="700" dirty="0"/>
            </a:p>
          </p:txBody>
        </p:sp>
        <p:pic>
          <p:nvPicPr>
            <p:cNvPr id="221" name="Google Shape;221;p22"/>
            <p:cNvPicPr preferRelativeResize="0"/>
            <p:nvPr/>
          </p:nvPicPr>
          <p:blipFill>
            <a:blip r:embed="rId31">
              <a:alphaModFix/>
            </a:blip>
            <a:stretch>
              <a:fillRect/>
            </a:stretch>
          </p:blipFill>
          <p:spPr>
            <a:xfrm>
              <a:off x="2751994" y="3113777"/>
              <a:ext cx="502800" cy="334997"/>
            </a:xfrm>
            <a:prstGeom prst="rect">
              <a:avLst/>
            </a:prstGeom>
            <a:noFill/>
            <a:ln>
              <a:noFill/>
            </a:ln>
          </p:spPr>
        </p:pic>
      </p:grpSp>
      <p:grpSp>
        <p:nvGrpSpPr>
          <p:cNvPr id="222" name="Google Shape;222;p22"/>
          <p:cNvGrpSpPr/>
          <p:nvPr/>
        </p:nvGrpSpPr>
        <p:grpSpPr>
          <a:xfrm>
            <a:off x="5994332" y="4072591"/>
            <a:ext cx="704100" cy="764302"/>
            <a:chOff x="3734652" y="4018473"/>
            <a:chExt cx="704100" cy="764302"/>
          </a:xfrm>
        </p:grpSpPr>
        <p:pic>
          <p:nvPicPr>
            <p:cNvPr id="223" name="Google Shape;223;p22"/>
            <p:cNvPicPr preferRelativeResize="0"/>
            <p:nvPr/>
          </p:nvPicPr>
          <p:blipFill>
            <a:blip r:embed="rId32">
              <a:alphaModFix/>
            </a:blip>
            <a:stretch>
              <a:fillRect/>
            </a:stretch>
          </p:blipFill>
          <p:spPr>
            <a:xfrm>
              <a:off x="3810850" y="4018473"/>
              <a:ext cx="594300" cy="389204"/>
            </a:xfrm>
            <a:prstGeom prst="rect">
              <a:avLst/>
            </a:prstGeom>
            <a:noFill/>
            <a:ln>
              <a:noFill/>
            </a:ln>
          </p:spPr>
        </p:pic>
        <p:sp>
          <p:nvSpPr>
            <p:cNvPr id="224" name="Google Shape;224;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rPr>
                <a:t>운영자 </a:t>
              </a:r>
              <a:r>
                <a:rPr lang="en-US" altLang="ko-KR" sz="700" dirty="0">
                  <a:solidFill>
                    <a:srgbClr val="606060"/>
                  </a:solidFill>
                </a:rPr>
                <a:t>(</a:t>
              </a:r>
              <a:r>
                <a:rPr lang="en-US" sz="700" dirty="0">
                  <a:solidFill>
                    <a:srgbClr val="606060"/>
                  </a:solidFill>
                </a:rPr>
                <a:t>Operator) </a:t>
              </a:r>
              <a:r>
                <a:rPr lang="ko-KR" altLang="en-US" sz="700" dirty="0">
                  <a:solidFill>
                    <a:srgbClr val="606060"/>
                  </a:solidFill>
                </a:rPr>
                <a:t>수명주기 관리</a:t>
              </a:r>
              <a:endParaRPr sz="700" dirty="0"/>
            </a:p>
          </p:txBody>
        </p:sp>
      </p:grpSp>
      <p:grpSp>
        <p:nvGrpSpPr>
          <p:cNvPr id="225" name="Google Shape;225;p22"/>
          <p:cNvGrpSpPr/>
          <p:nvPr/>
        </p:nvGrpSpPr>
        <p:grpSpPr>
          <a:xfrm>
            <a:off x="8433586" y="4034492"/>
            <a:ext cx="617699" cy="840500"/>
            <a:chOff x="7877424" y="4018475"/>
            <a:chExt cx="617699" cy="840500"/>
          </a:xfrm>
        </p:grpSpPr>
        <p:pic>
          <p:nvPicPr>
            <p:cNvPr id="226" name="Google Shape;226;p22"/>
            <p:cNvPicPr preferRelativeResize="0"/>
            <p:nvPr/>
          </p:nvPicPr>
          <p:blipFill>
            <a:blip r:embed="rId33">
              <a:alphaModFix/>
            </a:blip>
            <a:stretch>
              <a:fillRect/>
            </a:stretch>
          </p:blipFill>
          <p:spPr>
            <a:xfrm>
              <a:off x="7877424" y="4018475"/>
              <a:ext cx="617699" cy="343628"/>
            </a:xfrm>
            <a:prstGeom prst="rect">
              <a:avLst/>
            </a:prstGeom>
            <a:noFill/>
            <a:ln>
              <a:noFill/>
            </a:ln>
          </p:spPr>
        </p:pic>
        <p:sp>
          <p:nvSpPr>
            <p:cNvPr id="227" name="Google Shape;227;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모니터링</a:t>
              </a:r>
              <a:endParaRPr sz="700" dirty="0"/>
            </a:p>
          </p:txBody>
        </p:sp>
      </p:grpSp>
      <p:grpSp>
        <p:nvGrpSpPr>
          <p:cNvPr id="228" name="Google Shape;228;p22"/>
          <p:cNvGrpSpPr/>
          <p:nvPr/>
        </p:nvGrpSpPr>
        <p:grpSpPr>
          <a:xfrm>
            <a:off x="4971034" y="3202465"/>
            <a:ext cx="682559" cy="808799"/>
            <a:chOff x="2727350" y="3109826"/>
            <a:chExt cx="617700" cy="808799"/>
          </a:xfrm>
        </p:grpSpPr>
        <p:pic>
          <p:nvPicPr>
            <p:cNvPr id="229" name="Google Shape;229;p22"/>
            <p:cNvPicPr preferRelativeResize="0"/>
            <p:nvPr/>
          </p:nvPicPr>
          <p:blipFill>
            <a:blip r:embed="rId34">
              <a:alphaModFix/>
            </a:blip>
            <a:stretch>
              <a:fillRect/>
            </a:stretch>
          </p:blipFill>
          <p:spPr>
            <a:xfrm>
              <a:off x="2858942" y="3109826"/>
              <a:ext cx="354518" cy="443098"/>
            </a:xfrm>
            <a:prstGeom prst="rect">
              <a:avLst/>
            </a:prstGeom>
            <a:noFill/>
            <a:ln>
              <a:noFill/>
            </a:ln>
          </p:spPr>
        </p:pic>
        <p:sp>
          <p:nvSpPr>
            <p:cNvPr id="230" name="Google Shape;230;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t>모니터링</a:t>
              </a:r>
              <a:endParaRPr sz="700" dirty="0"/>
            </a:p>
          </p:txBody>
        </p:sp>
      </p:grpSp>
      <p:grpSp>
        <p:nvGrpSpPr>
          <p:cNvPr id="231" name="Google Shape;231;p22"/>
          <p:cNvGrpSpPr/>
          <p:nvPr/>
        </p:nvGrpSpPr>
        <p:grpSpPr>
          <a:xfrm>
            <a:off x="2675759" y="4007305"/>
            <a:ext cx="599100" cy="831125"/>
            <a:chOff x="8479298" y="3022825"/>
            <a:chExt cx="599100" cy="831125"/>
          </a:xfrm>
        </p:grpSpPr>
        <p:sp>
          <p:nvSpPr>
            <p:cNvPr id="232" name="Google Shape;232;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err="1">
                  <a:solidFill>
                    <a:srgbClr val="606060"/>
                  </a:solidFill>
                  <a:highlight>
                    <a:srgbClr val="FFFFFF"/>
                  </a:highlight>
                </a:rPr>
                <a:t>엣지</a:t>
              </a:r>
              <a:endParaRPr sz="700" dirty="0">
                <a:solidFill>
                  <a:srgbClr val="606060"/>
                </a:solidFill>
                <a:highlight>
                  <a:srgbClr val="FFFFFF"/>
                </a:highlight>
              </a:endParaRPr>
            </a:p>
          </p:txBody>
        </p:sp>
        <p:pic>
          <p:nvPicPr>
            <p:cNvPr id="233" name="Google Shape;233;p22"/>
            <p:cNvPicPr preferRelativeResize="0"/>
            <p:nvPr/>
          </p:nvPicPr>
          <p:blipFill>
            <a:blip r:embed="rId35">
              <a:alphaModFix/>
            </a:blip>
            <a:stretch>
              <a:fillRect/>
            </a:stretch>
          </p:blipFill>
          <p:spPr>
            <a:xfrm>
              <a:off x="8557299" y="3022825"/>
              <a:ext cx="443099" cy="443099"/>
            </a:xfrm>
            <a:prstGeom prst="rect">
              <a:avLst/>
            </a:prstGeom>
            <a:noFill/>
            <a:ln>
              <a:noFill/>
            </a:ln>
          </p:spPr>
        </p:pic>
      </p:grpSp>
      <p:sp>
        <p:nvSpPr>
          <p:cNvPr id="234" name="Google Shape;234;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lgn="l" rtl="0">
              <a:spcBef>
                <a:spcPts val="0"/>
              </a:spcBef>
              <a:spcAft>
                <a:spcPts val="0"/>
              </a:spcAft>
              <a:buClr>
                <a:schemeClr val="dk2"/>
              </a:buClr>
              <a:buSzPts val="2000"/>
              <a:buChar char="•"/>
            </a:pPr>
            <a:r>
              <a:rPr lang="en-US" sz="2000" dirty="0">
                <a:solidFill>
                  <a:schemeClr val="dk2"/>
                </a:solidFill>
                <a:latin typeface="Century Gothic"/>
                <a:ea typeface="Century Gothic"/>
                <a:cs typeface="Century Gothic"/>
                <a:sym typeface="Century Gothic"/>
              </a:rPr>
              <a:t>2015</a:t>
            </a:r>
            <a:r>
              <a:rPr lang="ko-KR" altLang="en-US" sz="2000" dirty="0">
                <a:solidFill>
                  <a:schemeClr val="dk2"/>
                </a:solidFill>
                <a:latin typeface="Century Gothic"/>
                <a:ea typeface="Century Gothic"/>
                <a:cs typeface="Century Gothic"/>
                <a:sym typeface="Century Gothic"/>
              </a:rPr>
              <a:t>년 </a:t>
            </a:r>
            <a:r>
              <a:rPr lang="en-US" altLang="ko-KR" sz="2000" dirty="0">
                <a:solidFill>
                  <a:schemeClr val="dk2"/>
                </a:solidFill>
                <a:latin typeface="Century Gothic"/>
                <a:ea typeface="Century Gothic"/>
                <a:cs typeface="Century Gothic"/>
                <a:sym typeface="Century Gothic"/>
              </a:rPr>
              <a:t>12</a:t>
            </a:r>
            <a:r>
              <a:rPr lang="ko-KR" altLang="en-US" sz="2000" dirty="0">
                <a:solidFill>
                  <a:schemeClr val="dk2"/>
                </a:solidFill>
                <a:latin typeface="Century Gothic"/>
                <a:ea typeface="Century Gothic"/>
                <a:cs typeface="Century Gothic"/>
                <a:sym typeface="Century Gothic"/>
              </a:rPr>
              <a:t>월 설립된 </a:t>
            </a:r>
            <a:r>
              <a:rPr lang="en-US" sz="2000" dirty="0">
                <a:solidFill>
                  <a:schemeClr val="dk2"/>
                </a:solidFill>
                <a:latin typeface="Century Gothic"/>
                <a:ea typeface="Century Gothic"/>
                <a:cs typeface="Century Gothic"/>
                <a:sym typeface="Century Gothic"/>
              </a:rPr>
              <a:t>Linux Foundation </a:t>
            </a:r>
            <a:r>
              <a:rPr lang="ko-KR" altLang="en-US" sz="2000" dirty="0">
                <a:solidFill>
                  <a:schemeClr val="dk2"/>
                </a:solidFill>
                <a:latin typeface="Century Gothic"/>
                <a:ea typeface="Century Gothic"/>
                <a:cs typeface="Century Gothic"/>
                <a:sym typeface="Century Gothic"/>
              </a:rPr>
              <a:t>산하 비영리 단체</a:t>
            </a:r>
            <a:endParaRPr sz="1200" dirty="0">
              <a:solidFill>
                <a:schemeClr val="dk2"/>
              </a:solidFill>
              <a:latin typeface="Century Gothic"/>
              <a:ea typeface="Century Gothic"/>
              <a:cs typeface="Century Gothic"/>
              <a:sym typeface="Century Gothic"/>
            </a:endParaRPr>
          </a:p>
        </p:txBody>
      </p:sp>
      <p:grpSp>
        <p:nvGrpSpPr>
          <p:cNvPr id="235" name="Google Shape;235;p22"/>
          <p:cNvGrpSpPr/>
          <p:nvPr/>
        </p:nvGrpSpPr>
        <p:grpSpPr>
          <a:xfrm>
            <a:off x="791605" y="3238612"/>
            <a:ext cx="922565" cy="736505"/>
            <a:chOff x="772009" y="3240867"/>
            <a:chExt cx="834900" cy="736505"/>
          </a:xfrm>
        </p:grpSpPr>
        <p:sp>
          <p:nvSpPr>
            <p:cNvPr id="236" name="Google Shape;236;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패키징 스펙</a:t>
              </a:r>
              <a:endParaRPr sz="700" dirty="0">
                <a:solidFill>
                  <a:srgbClr val="606060"/>
                </a:solidFill>
                <a:highlight>
                  <a:srgbClr val="FFFFFF"/>
                </a:highlight>
              </a:endParaRPr>
            </a:p>
            <a:p>
              <a:pPr marL="0" lvl="0" indent="0" algn="l" rtl="0">
                <a:spcBef>
                  <a:spcPts val="0"/>
                </a:spcBef>
                <a:spcAft>
                  <a:spcPts val="0"/>
                </a:spcAft>
                <a:buNone/>
              </a:pPr>
              <a:endParaRPr sz="700" dirty="0">
                <a:solidFill>
                  <a:srgbClr val="606060"/>
                </a:solidFill>
                <a:highlight>
                  <a:srgbClr val="FFFFFF"/>
                </a:highlight>
              </a:endParaRPr>
            </a:p>
          </p:txBody>
        </p:sp>
        <p:pic>
          <p:nvPicPr>
            <p:cNvPr id="237" name="Google Shape;237;p22"/>
            <p:cNvPicPr preferRelativeResize="0"/>
            <p:nvPr/>
          </p:nvPicPr>
          <p:blipFill>
            <a:blip r:embed="rId36">
              <a:alphaModFix/>
            </a:blip>
            <a:stretch>
              <a:fillRect/>
            </a:stretch>
          </p:blipFill>
          <p:spPr>
            <a:xfrm>
              <a:off x="960860" y="3240867"/>
              <a:ext cx="457198" cy="330296"/>
            </a:xfrm>
            <a:prstGeom prst="rect">
              <a:avLst/>
            </a:prstGeom>
            <a:noFill/>
            <a:ln>
              <a:noFill/>
            </a:ln>
          </p:spPr>
        </p:pic>
      </p:grpSp>
      <p:grpSp>
        <p:nvGrpSpPr>
          <p:cNvPr id="238" name="Google Shape;238;p22"/>
          <p:cNvGrpSpPr/>
          <p:nvPr/>
        </p:nvGrpSpPr>
        <p:grpSpPr>
          <a:xfrm>
            <a:off x="78790" y="4011554"/>
            <a:ext cx="666300" cy="886375"/>
            <a:chOff x="8559163" y="4021500"/>
            <a:chExt cx="666300" cy="886375"/>
          </a:xfrm>
        </p:grpSpPr>
        <p:sp>
          <p:nvSpPr>
            <p:cNvPr id="239" name="Google Shape;239;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0" name="Google Shape;240;p22"/>
            <p:cNvPicPr preferRelativeResize="0"/>
            <p:nvPr/>
          </p:nvPicPr>
          <p:blipFill>
            <a:blip r:embed="rId37">
              <a:alphaModFix/>
            </a:blip>
            <a:stretch>
              <a:fillRect/>
            </a:stretch>
          </p:blipFill>
          <p:spPr>
            <a:xfrm>
              <a:off x="8743479" y="4021500"/>
              <a:ext cx="297667" cy="475000"/>
            </a:xfrm>
            <a:prstGeom prst="rect">
              <a:avLst/>
            </a:prstGeom>
            <a:noFill/>
            <a:ln>
              <a:noFill/>
            </a:ln>
          </p:spPr>
        </p:pic>
      </p:grpSp>
      <p:grpSp>
        <p:nvGrpSpPr>
          <p:cNvPr id="241" name="Google Shape;241;p22"/>
          <p:cNvGrpSpPr/>
          <p:nvPr/>
        </p:nvGrpSpPr>
        <p:grpSpPr>
          <a:xfrm>
            <a:off x="7748888" y="3218374"/>
            <a:ext cx="662006" cy="776982"/>
            <a:chOff x="8350040" y="3189975"/>
            <a:chExt cx="599100" cy="776982"/>
          </a:xfrm>
        </p:grpSpPr>
        <p:sp>
          <p:nvSpPr>
            <p:cNvPr id="242" name="Google Shape;242;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ko-KR" altLang="en-US" sz="700" dirty="0">
                  <a:solidFill>
                    <a:srgbClr val="606060"/>
                  </a:solidFill>
                  <a:highlight>
                    <a:srgbClr val="FFFFFF"/>
                  </a:highlight>
                </a:rPr>
                <a:t>게이트웨이</a:t>
              </a:r>
              <a:endParaRPr sz="700" dirty="0">
                <a:solidFill>
                  <a:srgbClr val="606060"/>
                </a:solidFill>
                <a:highlight>
                  <a:srgbClr val="FFFFFF"/>
                </a:highlight>
              </a:endParaRPr>
            </a:p>
          </p:txBody>
        </p:sp>
        <p:pic>
          <p:nvPicPr>
            <p:cNvPr id="243" name="Google Shape;243;p22"/>
            <p:cNvPicPr preferRelativeResize="0"/>
            <p:nvPr/>
          </p:nvPicPr>
          <p:blipFill>
            <a:blip r:embed="rId38">
              <a:alphaModFix/>
            </a:blip>
            <a:stretch>
              <a:fillRect/>
            </a:stretch>
          </p:blipFill>
          <p:spPr>
            <a:xfrm>
              <a:off x="8464539" y="3189975"/>
              <a:ext cx="411450" cy="389506"/>
            </a:xfrm>
            <a:prstGeom prst="rect">
              <a:avLst/>
            </a:prstGeom>
            <a:noFill/>
            <a:ln>
              <a:noFill/>
            </a:ln>
          </p:spPr>
        </p:pic>
      </p:grpSp>
      <p:grpSp>
        <p:nvGrpSpPr>
          <p:cNvPr id="244" name="Google Shape;244;p22"/>
          <p:cNvGrpSpPr/>
          <p:nvPr/>
        </p:nvGrpSpPr>
        <p:grpSpPr>
          <a:xfrm>
            <a:off x="1820982" y="4039180"/>
            <a:ext cx="764862" cy="831125"/>
            <a:chOff x="977863" y="4163825"/>
            <a:chExt cx="764862" cy="831125"/>
          </a:xfrm>
        </p:grpSpPr>
        <p:sp>
          <p:nvSpPr>
            <p:cNvPr id="245" name="Google Shape;245;p22"/>
            <p:cNvSpPr txBox="1"/>
            <p:nvPr/>
          </p:nvSpPr>
          <p:spPr>
            <a:xfrm>
              <a:off x="977863" y="4619050"/>
              <a:ext cx="764862"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a:solidFill>
                    <a:srgbClr val="606060"/>
                  </a:solidFill>
                  <a:highlight>
                    <a:srgbClr val="FFFFFF"/>
                  </a:highlight>
                </a:rPr>
                <a:t>오토스케일링</a:t>
              </a:r>
              <a:endParaRPr sz="700" dirty="0">
                <a:solidFill>
                  <a:srgbClr val="606060"/>
                </a:solidFill>
                <a:highlight>
                  <a:srgbClr val="FFFFFF"/>
                </a:highlight>
              </a:endParaRPr>
            </a:p>
          </p:txBody>
        </p:sp>
        <p:pic>
          <p:nvPicPr>
            <p:cNvPr id="246" name="Google Shape;246;p22"/>
            <p:cNvPicPr preferRelativeResize="0"/>
            <p:nvPr/>
          </p:nvPicPr>
          <p:blipFill rotWithShape="1">
            <a:blip r:embed="rId39">
              <a:alphaModFix/>
            </a:blip>
            <a:srcRect/>
            <a:stretch/>
          </p:blipFill>
          <p:spPr>
            <a:xfrm>
              <a:off x="1154420" y="4163825"/>
              <a:ext cx="443098" cy="443098"/>
            </a:xfrm>
            <a:prstGeom prst="rect">
              <a:avLst/>
            </a:prstGeom>
            <a:noFill/>
            <a:ln>
              <a:noFill/>
            </a:ln>
          </p:spPr>
        </p:pic>
      </p:grpSp>
      <p:grpSp>
        <p:nvGrpSpPr>
          <p:cNvPr id="247" name="Google Shape;247;p22"/>
          <p:cNvGrpSpPr/>
          <p:nvPr/>
        </p:nvGrpSpPr>
        <p:grpSpPr>
          <a:xfrm>
            <a:off x="6320210" y="3195960"/>
            <a:ext cx="682500" cy="821809"/>
            <a:chOff x="2735350" y="3151866"/>
            <a:chExt cx="682500" cy="821809"/>
          </a:xfrm>
        </p:grpSpPr>
        <p:pic>
          <p:nvPicPr>
            <p:cNvPr id="248" name="Google Shape;248;p22"/>
            <p:cNvPicPr preferRelativeResize="0"/>
            <p:nvPr/>
          </p:nvPicPr>
          <p:blipFill rotWithShape="1">
            <a:blip r:embed="rId40">
              <a:alphaModFix/>
            </a:blip>
            <a:srcRect/>
            <a:stretch/>
          </p:blipFill>
          <p:spPr>
            <a:xfrm>
              <a:off x="2831797" y="3151866"/>
              <a:ext cx="489605" cy="443100"/>
            </a:xfrm>
            <a:prstGeom prst="rect">
              <a:avLst/>
            </a:prstGeom>
            <a:noFill/>
            <a:ln>
              <a:noFill/>
            </a:ln>
          </p:spPr>
        </p:pic>
        <p:sp>
          <p:nvSpPr>
            <p:cNvPr id="249" name="Google Shape;249;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700" dirty="0">
                  <a:solidFill>
                    <a:srgbClr val="606060"/>
                  </a:solidFill>
                  <a:highlight>
                    <a:schemeClr val="lt1"/>
                  </a:highlight>
                </a:rPr>
                <a:t>스케줄링</a:t>
              </a:r>
              <a:endParaRPr sz="700" dirty="0">
                <a:solidFill>
                  <a:schemeClr val="dk1"/>
                </a:solidFill>
              </a:endParaRPr>
            </a:p>
          </p:txBody>
        </p:sp>
      </p:grpSp>
      <p:grpSp>
        <p:nvGrpSpPr>
          <p:cNvPr id="250" name="Google Shape;250;p22"/>
          <p:cNvGrpSpPr/>
          <p:nvPr/>
        </p:nvGrpSpPr>
        <p:grpSpPr>
          <a:xfrm>
            <a:off x="1719128" y="3076770"/>
            <a:ext cx="1044834" cy="1060189"/>
            <a:chOff x="4145887" y="1155548"/>
            <a:chExt cx="1253700" cy="1174985"/>
          </a:xfrm>
        </p:grpSpPr>
        <p:pic>
          <p:nvPicPr>
            <p:cNvPr id="251" name="Google Shape;251;p22"/>
            <p:cNvPicPr preferRelativeResize="0"/>
            <p:nvPr/>
          </p:nvPicPr>
          <p:blipFill>
            <a:blip r:embed="rId41">
              <a:alphaModFix/>
            </a:blip>
            <a:stretch>
              <a:fillRect/>
            </a:stretch>
          </p:blipFill>
          <p:spPr>
            <a:xfrm>
              <a:off x="4486827" y="1155548"/>
              <a:ext cx="571800" cy="571800"/>
            </a:xfrm>
            <a:prstGeom prst="rect">
              <a:avLst/>
            </a:prstGeom>
            <a:noFill/>
            <a:ln>
              <a:noFill/>
            </a:ln>
          </p:spPr>
        </p:pic>
        <p:sp>
          <p:nvSpPr>
            <p:cNvPr id="252" name="Google Shape;252;p22"/>
            <p:cNvSpPr txBox="1"/>
            <p:nvPr/>
          </p:nvSpPr>
          <p:spPr>
            <a:xfrm>
              <a:off x="4145887" y="1758733"/>
              <a:ext cx="1253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KR" altLang="en-US" sz="700" dirty="0">
                  <a:solidFill>
                    <a:srgbClr val="606060"/>
                  </a:solidFill>
                  <a:highlight>
                    <a:srgbClr val="FFFFFF"/>
                  </a:highlight>
                </a:rPr>
                <a:t>네트워킹 </a:t>
              </a:r>
              <a:r>
                <a:rPr lang="en-US" altLang="ko-KR" sz="700" dirty="0">
                  <a:solidFill>
                    <a:srgbClr val="606060"/>
                  </a:solidFill>
                  <a:highlight>
                    <a:srgbClr val="FFFFFF"/>
                  </a:highlight>
                </a:rPr>
                <a:t>&amp; </a:t>
              </a:r>
              <a:r>
                <a:rPr lang="ko-KR" altLang="en-US" sz="700" dirty="0">
                  <a:solidFill>
                    <a:srgbClr val="606060"/>
                  </a:solidFill>
                  <a:highlight>
                    <a:srgbClr val="FFFFFF"/>
                  </a:highlight>
                </a:rPr>
                <a:t>보안</a:t>
              </a:r>
              <a:endParaRPr sz="700" dirty="0">
                <a:solidFill>
                  <a:srgbClr val="606060"/>
                </a:solidFill>
                <a:highlight>
                  <a:srgbClr val="FFFFFF"/>
                </a:highlight>
              </a:endParaRPr>
            </a:p>
            <a:p>
              <a:pPr marL="0" lvl="0" indent="0" algn="l" rtl="0">
                <a:spcBef>
                  <a:spcPts val="0"/>
                </a:spcBef>
                <a:spcAft>
                  <a:spcPts val="0"/>
                </a:spcAft>
                <a:buNone/>
              </a:pPr>
              <a:endParaRPr sz="700" dirty="0">
                <a:solidFill>
                  <a:srgbClr val="606060"/>
                </a:solidFill>
                <a:highlight>
                  <a:srgbClr val="FFFFFF"/>
                </a:highligh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3"/>
          <p:cNvPicPr preferRelativeResize="0"/>
          <p:nvPr/>
        </p:nvPicPr>
        <p:blipFill rotWithShape="1">
          <a:blip r:embed="rId3">
            <a:alphaModFix/>
          </a:blip>
          <a:srcRect t="3835" b="-932"/>
          <a:stretch/>
        </p:blipFill>
        <p:spPr>
          <a:xfrm>
            <a:off x="152475" y="1085300"/>
            <a:ext cx="8734351" cy="3728726"/>
          </a:xfrm>
          <a:prstGeom prst="rect">
            <a:avLst/>
          </a:prstGeom>
          <a:noFill/>
          <a:ln>
            <a:noFill/>
          </a:ln>
        </p:spPr>
      </p:pic>
      <p:sp>
        <p:nvSpPr>
          <p:cNvPr id="258" name="Google Shape;258;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ko-KR" altLang="en-US" dirty="0"/>
              <a:t>클라우드 네이티브 컴퓨팅 재단 </a:t>
            </a:r>
            <a:r>
              <a:rPr lang="en-US" sz="1400" dirty="0"/>
              <a:t>Cloud Native Computing Foundation</a:t>
            </a:r>
            <a:endParaRPr sz="1400" dirty="0"/>
          </a:p>
        </p:txBody>
      </p:sp>
      <p:sp>
        <p:nvSpPr>
          <p:cNvPr id="259" name="Google Shape;259;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ko-KR" altLang="en-US" sz="1300" b="1" u="sng" dirty="0" err="1">
                <a:solidFill>
                  <a:schemeClr val="hlink"/>
                </a:solidFill>
                <a:latin typeface="Century Gothic"/>
                <a:ea typeface="Century Gothic"/>
                <a:cs typeface="Century Gothic"/>
                <a:sym typeface="Century Gothic"/>
                <a:hlinkClick r:id="rId4"/>
              </a:rPr>
              <a:t>샌드박스</a:t>
            </a:r>
            <a:r>
              <a:rPr lang="en-US" altLang="ko-KR" sz="1300" b="1" u="sng" dirty="0">
                <a:solidFill>
                  <a:schemeClr val="hlink"/>
                </a:solidFill>
                <a:latin typeface="Century Gothic"/>
                <a:ea typeface="Century Gothic"/>
                <a:cs typeface="Century Gothic"/>
                <a:sym typeface="Century Gothic"/>
                <a:hlinkClick r:id="rId4"/>
              </a:rPr>
              <a:t>(</a:t>
            </a:r>
            <a:r>
              <a:rPr lang="en-US" sz="1300" b="1" u="sng" dirty="0">
                <a:solidFill>
                  <a:schemeClr val="hlink"/>
                </a:solidFill>
                <a:latin typeface="Century Gothic"/>
                <a:ea typeface="Century Gothic"/>
                <a:cs typeface="Century Gothic"/>
                <a:sym typeface="Century Gothic"/>
                <a:hlinkClick r:id="rId4"/>
              </a:rPr>
              <a:t>Sandbox) Projects</a:t>
            </a:r>
            <a:endParaRPr sz="1300" b="1" dirty="0">
              <a:latin typeface="Century Gothic"/>
              <a:ea typeface="Century Gothic"/>
              <a:cs typeface="Century Gothic"/>
              <a:sym typeface="Century Gothic"/>
            </a:endParaRPr>
          </a:p>
        </p:txBody>
      </p:sp>
      <p:sp>
        <p:nvSpPr>
          <p:cNvPr id="260" name="Google Shape;260;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4"/>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66" name="Google Shape;266;p24"/>
          <p:cNvGrpSpPr/>
          <p:nvPr/>
        </p:nvGrpSpPr>
        <p:grpSpPr>
          <a:xfrm>
            <a:off x="767627" y="1580484"/>
            <a:ext cx="5240982" cy="2287331"/>
            <a:chOff x="767627" y="1435299"/>
            <a:chExt cx="5240982" cy="2287331"/>
          </a:xfrm>
        </p:grpSpPr>
        <p:grpSp>
          <p:nvGrpSpPr>
            <p:cNvPr id="267" name="Google Shape;267;p24"/>
            <p:cNvGrpSpPr/>
            <p:nvPr/>
          </p:nvGrpSpPr>
          <p:grpSpPr>
            <a:xfrm>
              <a:off x="3013776" y="1662137"/>
              <a:ext cx="2947188" cy="1321421"/>
              <a:chOff x="4236269" y="713706"/>
              <a:chExt cx="3285239" cy="1753245"/>
            </a:xfrm>
          </p:grpSpPr>
          <p:sp>
            <p:nvSpPr>
              <p:cNvPr id="268" name="Google Shape;268;p24"/>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69" name="Google Shape;269;p24"/>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0" name="Google Shape;270;p24"/>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1" name="Google Shape;271;p24"/>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2" name="Google Shape;272;p24"/>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73" name="Google Shape;273;p24"/>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ko-KR" altLang="en-US" sz="800" b="1" dirty="0">
                  <a:solidFill>
                    <a:srgbClr val="D1186B"/>
                  </a:solidFill>
                  <a:latin typeface="Century Gothic"/>
                  <a:ea typeface="Century Gothic"/>
                  <a:cs typeface="Century Gothic"/>
                  <a:sym typeface="Century Gothic"/>
                </a:rPr>
                <a:t>혁신가</a:t>
              </a:r>
              <a:endParaRPr sz="800"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ko-KR" altLang="en-US" sz="800" i="0" u="none" strike="noStrike" cap="none" dirty="0">
                  <a:solidFill>
                    <a:srgbClr val="D1186B"/>
                  </a:solidFill>
                  <a:latin typeface="Century Gothic"/>
                  <a:ea typeface="Century Gothic"/>
                  <a:cs typeface="Century Gothic"/>
                  <a:sym typeface="Century Gothic"/>
                </a:rPr>
                <a:t>기술 전문가 </a:t>
              </a:r>
              <a:r>
                <a:rPr lang="en-US" sz="500" i="0" u="none" strike="noStrike" cap="none" dirty="0">
                  <a:solidFill>
                    <a:srgbClr val="D1186B"/>
                  </a:solidFill>
                  <a:latin typeface="Century Gothic"/>
                  <a:ea typeface="Century Gothic"/>
                  <a:cs typeface="Century Gothic"/>
                  <a:sym typeface="Century Gothic"/>
                </a:rPr>
                <a:t>TECHIES</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274" name="Google Shape;274;p24"/>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KR" altLang="en-US" sz="800" b="1" i="0" u="none" strike="noStrike" cap="none" dirty="0">
                  <a:solidFill>
                    <a:srgbClr val="752064"/>
                  </a:solidFill>
                  <a:latin typeface="Century Gothic"/>
                  <a:ea typeface="Century Gothic"/>
                  <a:cs typeface="Century Gothic"/>
                  <a:sym typeface="Century Gothic"/>
                </a:rPr>
                <a:t>초기 다수 집단</a:t>
              </a:r>
              <a:endParaRPr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ko-KR" altLang="en-US" sz="800" dirty="0">
                  <a:solidFill>
                    <a:srgbClr val="752064"/>
                  </a:solidFill>
                  <a:latin typeface="Century Gothic"/>
                  <a:ea typeface="Century Gothic"/>
                  <a:cs typeface="Century Gothic"/>
                  <a:sym typeface="Century Gothic"/>
                </a:rPr>
                <a:t>실용주의</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75" name="Google Shape;275;p24"/>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2D295F"/>
                  </a:solidFill>
                  <a:latin typeface="Century Gothic"/>
                  <a:ea typeface="Century Gothic"/>
                  <a:cs typeface="Century Gothic"/>
                  <a:sym typeface="Century Gothic"/>
                </a:rPr>
                <a:t>LAGGARDS</a:t>
              </a:r>
              <a:endParaRPr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ko-KR" altLang="en-US" sz="800" i="0" u="none" strike="noStrike" cap="none" dirty="0">
                  <a:solidFill>
                    <a:srgbClr val="2D295F"/>
                  </a:solidFill>
                  <a:latin typeface="Century Gothic"/>
                  <a:ea typeface="Century Gothic"/>
                  <a:cs typeface="Century Gothic"/>
                  <a:sym typeface="Century Gothic"/>
                </a:rPr>
                <a:t>회의론자</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276" name="Google Shape;276;p24"/>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ko-KR" altLang="en-US" sz="800" b="1" i="0" u="none" strike="noStrike" cap="none" dirty="0" err="1">
                  <a:solidFill>
                    <a:srgbClr val="752064"/>
                  </a:solidFill>
                  <a:latin typeface="Century Gothic"/>
                  <a:ea typeface="Century Gothic"/>
                  <a:cs typeface="Century Gothic"/>
                  <a:sym typeface="Century Gothic"/>
                </a:rPr>
                <a:t>캐즘</a:t>
              </a:r>
              <a:r>
                <a:rPr lang="ko-KR" altLang="en-US" sz="800" b="1" i="0" u="none" strike="noStrike" cap="none" dirty="0">
                  <a:solidFill>
                    <a:srgbClr val="752064"/>
                  </a:solidFill>
                  <a:latin typeface="Century Gothic"/>
                  <a:ea typeface="Century Gothic"/>
                  <a:cs typeface="Century Gothic"/>
                  <a:sym typeface="Century Gothic"/>
                </a:rPr>
                <a:t> </a:t>
              </a:r>
              <a:r>
                <a:rPr lang="en-US" sz="500" b="1" i="0" u="none" strike="noStrike" cap="none" dirty="0">
                  <a:solidFill>
                    <a:srgbClr val="752064"/>
                  </a:solidFill>
                  <a:latin typeface="Century Gothic"/>
                  <a:ea typeface="Century Gothic"/>
                  <a:cs typeface="Century Gothic"/>
                  <a:sym typeface="Century Gothic"/>
                </a:rPr>
                <a:t>CHASM</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277" name="Google Shape;277;p24"/>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ko-KR" altLang="en-US" sz="800" b="1" i="0" u="none" strike="noStrike" cap="none" dirty="0">
                  <a:solidFill>
                    <a:srgbClr val="492661"/>
                  </a:solidFill>
                  <a:latin typeface="Century Gothic"/>
                  <a:ea typeface="Century Gothic"/>
                  <a:cs typeface="Century Gothic"/>
                  <a:sym typeface="Century Gothic"/>
                </a:rPr>
                <a:t>후반기 다수 집단</a:t>
              </a:r>
              <a:endParaRPr sz="800"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ko-KR" altLang="en-US" sz="800" i="0" u="none" strike="noStrike" cap="none" dirty="0">
                  <a:solidFill>
                    <a:srgbClr val="492661"/>
                  </a:solidFill>
                  <a:latin typeface="Century Gothic"/>
                  <a:ea typeface="Century Gothic"/>
                  <a:cs typeface="Century Gothic"/>
                  <a:sym typeface="Century Gothic"/>
                </a:rPr>
                <a:t>보수주의</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278" name="Google Shape;278;p24"/>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79" name="Google Shape;279;p24"/>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0" name="Google Shape;280;p24"/>
            <p:cNvCxnSpPr>
              <a:stCxn id="281"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81" name="Google Shape;281;p24"/>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ko-KR" altLang="en-US" sz="800" b="1" dirty="0" err="1">
                  <a:solidFill>
                    <a:srgbClr val="FFFFFF"/>
                  </a:solidFill>
                  <a:latin typeface="Century Gothic"/>
                  <a:ea typeface="Century Gothic"/>
                  <a:cs typeface="Century Gothic"/>
                  <a:sym typeface="Century Gothic"/>
                </a:rPr>
                <a:t>샌드박스</a:t>
              </a:r>
              <a:r>
                <a:rPr lang="ko-KR" altLang="en-US" sz="800" b="1" dirty="0">
                  <a:solidFill>
                    <a:srgbClr val="FFFFFF"/>
                  </a:solidFill>
                  <a:latin typeface="Century Gothic"/>
                  <a:ea typeface="Century Gothic"/>
                  <a:cs typeface="Century Gothic"/>
                  <a:sym typeface="Century Gothic"/>
                </a:rPr>
                <a:t> </a:t>
              </a:r>
              <a:r>
                <a:rPr lang="en-US" sz="400" b="1" dirty="0">
                  <a:solidFill>
                    <a:srgbClr val="FFFFFF"/>
                  </a:solidFill>
                  <a:latin typeface="Century Gothic"/>
                  <a:ea typeface="Century Gothic"/>
                  <a:cs typeface="Century Gothic"/>
                  <a:sym typeface="Century Gothic"/>
                </a:rPr>
                <a:t>SANDBOX</a:t>
              </a:r>
              <a:endParaRPr sz="400" dirty="0">
                <a:solidFill>
                  <a:srgbClr val="FFFFFF"/>
                </a:solidFill>
                <a:latin typeface="Century Gothic"/>
                <a:ea typeface="Century Gothic"/>
                <a:cs typeface="Century Gothic"/>
                <a:sym typeface="Century Gothic"/>
              </a:endParaRPr>
            </a:p>
          </p:txBody>
        </p:sp>
        <p:sp>
          <p:nvSpPr>
            <p:cNvPr id="282" name="Google Shape;282;p24"/>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ko-KR" altLang="en-US" sz="800" b="1" i="0" u="none" strike="noStrike" cap="none" dirty="0">
                  <a:solidFill>
                    <a:srgbClr val="FFFFFF"/>
                  </a:solidFill>
                  <a:latin typeface="Century Gothic"/>
                  <a:ea typeface="Century Gothic"/>
                  <a:cs typeface="Century Gothic"/>
                  <a:sym typeface="Century Gothic"/>
                </a:rPr>
                <a:t>졸업 </a:t>
              </a:r>
              <a:r>
                <a:rPr lang="en-US" sz="400" b="1" i="0" u="none" strike="noStrike" cap="none" dirty="0">
                  <a:solidFill>
                    <a:srgbClr val="FFFFFF"/>
                  </a:solidFill>
                  <a:latin typeface="Century Gothic"/>
                  <a:ea typeface="Century Gothic"/>
                  <a:cs typeface="Century Gothic"/>
                  <a:sym typeface="Century Gothic"/>
                </a:rPr>
                <a:t>GRADUAT</a:t>
              </a:r>
              <a:r>
                <a:rPr lang="en-US" sz="400" b="1" dirty="0">
                  <a:solidFill>
                    <a:srgbClr val="FFFFFF"/>
                  </a:solidFill>
                  <a:latin typeface="Century Gothic"/>
                  <a:ea typeface="Century Gothic"/>
                  <a:cs typeface="Century Gothic"/>
                  <a:sym typeface="Century Gothic"/>
                </a:rPr>
                <a:t>ED</a:t>
              </a:r>
              <a:endParaRPr sz="400" b="1" i="0" u="none" strike="noStrike" cap="none" dirty="0">
                <a:solidFill>
                  <a:srgbClr val="FFFFFF"/>
                </a:solidFill>
                <a:latin typeface="Century Gothic"/>
                <a:ea typeface="Century Gothic"/>
                <a:cs typeface="Century Gothic"/>
                <a:sym typeface="Century Gothic"/>
              </a:endParaRPr>
            </a:p>
          </p:txBody>
        </p:sp>
        <p:sp>
          <p:nvSpPr>
            <p:cNvPr id="283" name="Google Shape;283;p24"/>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ko-KR" altLang="en-US" sz="800" b="1" dirty="0" err="1">
                  <a:solidFill>
                    <a:srgbClr val="FFFFFF"/>
                  </a:solidFill>
                  <a:latin typeface="Century Gothic"/>
                  <a:ea typeface="Century Gothic"/>
                  <a:cs typeface="Century Gothic"/>
                  <a:sym typeface="Century Gothic"/>
                </a:rPr>
                <a:t>인큐베이션</a:t>
              </a:r>
              <a:r>
                <a:rPr lang="ko-KR" altLang="en-US" sz="800" b="1" dirty="0">
                  <a:solidFill>
                    <a:srgbClr val="FFFFFF"/>
                  </a:solidFill>
                  <a:latin typeface="Century Gothic"/>
                  <a:ea typeface="Century Gothic"/>
                  <a:cs typeface="Century Gothic"/>
                  <a:sym typeface="Century Gothic"/>
                </a:rPr>
                <a:t> </a:t>
              </a:r>
              <a:r>
                <a:rPr lang="en-US" sz="400" b="1" i="0" u="none" strike="noStrike" cap="none" dirty="0">
                  <a:solidFill>
                    <a:srgbClr val="FFFFFF"/>
                  </a:solidFill>
                  <a:latin typeface="Century Gothic"/>
                  <a:ea typeface="Century Gothic"/>
                  <a:cs typeface="Century Gothic"/>
                  <a:sym typeface="Century Gothic"/>
                </a:rPr>
                <a:t>INCUBATI</a:t>
              </a:r>
              <a:r>
                <a:rPr lang="en-US" sz="400" b="1" dirty="0">
                  <a:solidFill>
                    <a:srgbClr val="FFFFFF"/>
                  </a:solidFill>
                  <a:latin typeface="Century Gothic"/>
                  <a:ea typeface="Century Gothic"/>
                  <a:cs typeface="Century Gothic"/>
                  <a:sym typeface="Century Gothic"/>
                </a:rPr>
                <a:t>NG</a:t>
              </a:r>
              <a:endParaRPr sz="400" b="1" i="0" u="none" strike="noStrike" cap="none" dirty="0">
                <a:solidFill>
                  <a:srgbClr val="FFFFFF"/>
                </a:solidFill>
                <a:latin typeface="Century Gothic"/>
                <a:ea typeface="Century Gothic"/>
                <a:cs typeface="Century Gothic"/>
                <a:sym typeface="Century Gothic"/>
              </a:endParaRPr>
            </a:p>
          </p:txBody>
        </p:sp>
        <p:sp>
          <p:nvSpPr>
            <p:cNvPr id="284" name="Google Shape;284;p24"/>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ko-KR" altLang="en-US" sz="800" b="1" i="0" u="none" strike="noStrike" cap="none" dirty="0" err="1">
                  <a:solidFill>
                    <a:srgbClr val="9F1B66"/>
                  </a:solidFill>
                  <a:latin typeface="Century Gothic"/>
                  <a:ea typeface="Century Gothic"/>
                  <a:cs typeface="Century Gothic"/>
                  <a:sym typeface="Century Gothic"/>
                </a:rPr>
                <a:t>얼리</a:t>
              </a:r>
              <a:r>
                <a:rPr lang="ko-KR" altLang="en-US" sz="800" b="1" i="0" u="none" strike="noStrike" cap="none" dirty="0">
                  <a:solidFill>
                    <a:srgbClr val="9F1B66"/>
                  </a:solidFill>
                  <a:latin typeface="Century Gothic"/>
                  <a:ea typeface="Century Gothic"/>
                  <a:cs typeface="Century Gothic"/>
                  <a:sym typeface="Century Gothic"/>
                </a:rPr>
                <a:t> 어댑터</a:t>
              </a:r>
              <a:endParaRPr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ko-KR" altLang="en-US" sz="800" i="0" u="none" strike="noStrike" cap="none" dirty="0" err="1">
                  <a:solidFill>
                    <a:srgbClr val="9F1B66"/>
                  </a:solidFill>
                  <a:latin typeface="Century Gothic"/>
                  <a:ea typeface="Century Gothic"/>
                  <a:cs typeface="Century Gothic"/>
                  <a:sym typeface="Century Gothic"/>
                </a:rPr>
                <a:t>선지적</a:t>
              </a:r>
              <a:r>
                <a:rPr lang="ko-KR" altLang="en-US" sz="800" i="0" u="none" strike="noStrike" cap="none" dirty="0">
                  <a:solidFill>
                    <a:srgbClr val="9F1B66"/>
                  </a:solidFill>
                  <a:latin typeface="Century Gothic"/>
                  <a:ea typeface="Century Gothic"/>
                  <a:cs typeface="Century Gothic"/>
                  <a:sym typeface="Century Gothic"/>
                </a:rPr>
                <a:t> 리더</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285" name="Google Shape;285;p24"/>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86" name="Google Shape;286;p24"/>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87" name="Google Shape;287;p24"/>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88" name="Google Shape;288;p24"/>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89" name="Google Shape;289;p24"/>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0" name="Google Shape;290;p24"/>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291" name="Google Shape;291;p2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ko-KR" altLang="en-US" dirty="0"/>
              <a:t>프로젝트 성숙도</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5"/>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dirty="0">
                <a:solidFill>
                  <a:srgbClr val="FFFFFF"/>
                </a:solidFill>
                <a:latin typeface="Century Gothic"/>
                <a:ea typeface="Century Gothic"/>
                <a:cs typeface="Century Gothic"/>
                <a:sym typeface="Century Gothic"/>
              </a:rPr>
              <a:t>Marketing Committee</a:t>
            </a:r>
            <a:endParaRPr sz="1400" b="1" dirty="0">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dirty="0"/>
          </a:p>
        </p:txBody>
      </p:sp>
      <p:sp>
        <p:nvSpPr>
          <p:cNvPr id="297" name="Google Shape;297;p25"/>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298" name="Google Shape;298;p25"/>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dirty="0">
                <a:solidFill>
                  <a:srgbClr val="FFFFFF"/>
                </a:solidFill>
                <a:latin typeface="Century Gothic"/>
                <a:ea typeface="Century Gothic"/>
                <a:cs typeface="Century Gothic"/>
                <a:sym typeface="Century Gothic"/>
              </a:rPr>
              <a:t>Governing Board</a:t>
            </a:r>
            <a:endParaRPr sz="1400" b="1" i="0" u="none" strike="noStrike" cap="none" dirty="0">
              <a:solidFill>
                <a:srgbClr val="FFFFFF"/>
              </a:solidFill>
              <a:latin typeface="Century Gothic"/>
              <a:ea typeface="Century Gothic"/>
              <a:cs typeface="Century Gothic"/>
              <a:sym typeface="Century Gothic"/>
            </a:endParaRPr>
          </a:p>
        </p:txBody>
      </p:sp>
      <p:sp>
        <p:nvSpPr>
          <p:cNvPr id="299" name="Google Shape;299;p25"/>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300" name="Google Shape;300;p25"/>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ko-KR" altLang="en-US" sz="1400" b="1" i="0" u="none" strike="noStrike" cap="none" dirty="0">
                <a:solidFill>
                  <a:srgbClr val="FFFFFF"/>
                </a:solidFill>
                <a:latin typeface="Century Gothic"/>
                <a:ea typeface="Century Gothic"/>
                <a:cs typeface="Century Gothic"/>
                <a:sym typeface="Century Gothic"/>
              </a:rPr>
              <a:t>기술 감독 위원회 </a:t>
            </a:r>
            <a:r>
              <a:rPr lang="en-US" sz="700" b="1" i="0" u="none" strike="noStrike" cap="none" dirty="0">
                <a:solidFill>
                  <a:srgbClr val="FFFFFF"/>
                </a:solidFill>
                <a:latin typeface="Century Gothic"/>
                <a:ea typeface="Century Gothic"/>
                <a:cs typeface="Century Gothic"/>
                <a:sym typeface="Century Gothic"/>
              </a:rPr>
              <a:t>Technical Oversight Committee</a:t>
            </a:r>
            <a:endParaRPr sz="700" b="1" i="0" u="none" strike="noStrike" cap="none" dirty="0">
              <a:solidFill>
                <a:srgbClr val="FFFFFF"/>
              </a:solidFill>
              <a:latin typeface="Century Gothic"/>
              <a:ea typeface="Century Gothic"/>
              <a:cs typeface="Century Gothic"/>
              <a:sym typeface="Century Gothic"/>
            </a:endParaRPr>
          </a:p>
        </p:txBody>
      </p:sp>
      <p:sp>
        <p:nvSpPr>
          <p:cNvPr id="301" name="Google Shape;301;p25"/>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ko-KR" altLang="en-US" sz="1400" b="1" i="0" u="none" strike="noStrike" cap="none" dirty="0">
                <a:solidFill>
                  <a:srgbClr val="FFFFFF"/>
                </a:solidFill>
                <a:latin typeface="Century Gothic"/>
                <a:ea typeface="Century Gothic"/>
                <a:cs typeface="Century Gothic"/>
                <a:sym typeface="Century Gothic"/>
              </a:rPr>
              <a:t>관리 이사회 </a:t>
            </a:r>
            <a:r>
              <a:rPr lang="en-US" sz="700" b="1" i="0" u="none" strike="noStrike" cap="none" dirty="0">
                <a:solidFill>
                  <a:srgbClr val="FFFFFF"/>
                </a:solidFill>
                <a:latin typeface="Century Gothic"/>
                <a:ea typeface="Century Gothic"/>
                <a:cs typeface="Century Gothic"/>
                <a:sym typeface="Century Gothic"/>
              </a:rPr>
              <a:t>Governing Board</a:t>
            </a:r>
            <a:endParaRPr sz="700" b="1" i="0" u="none" strike="noStrike" cap="none" dirty="0">
              <a:solidFill>
                <a:srgbClr val="FFFFFF"/>
              </a:solidFill>
              <a:latin typeface="Century Gothic"/>
              <a:ea typeface="Century Gothic"/>
              <a:cs typeface="Century Gothic"/>
              <a:sym typeface="Century Gothic"/>
            </a:endParaRPr>
          </a:p>
        </p:txBody>
      </p:sp>
      <p:sp>
        <p:nvSpPr>
          <p:cNvPr id="302" name="Google Shape;302;p25"/>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ko-KR" altLang="en-US" sz="1400" b="1" i="0" u="none" strike="noStrike" cap="none" dirty="0">
                <a:solidFill>
                  <a:srgbClr val="FFFFFF"/>
                </a:solidFill>
                <a:latin typeface="Century Gothic"/>
                <a:ea typeface="Century Gothic"/>
                <a:cs typeface="Century Gothic"/>
                <a:sym typeface="Century Gothic"/>
              </a:rPr>
              <a:t>최종 사용자 커뮤니티 </a:t>
            </a:r>
            <a:br>
              <a:rPr lang="en-US" altLang="ko-KR" sz="1400" b="1" i="0" u="none" strike="noStrike" cap="none" dirty="0">
                <a:solidFill>
                  <a:srgbClr val="FFFFFF"/>
                </a:solidFill>
                <a:latin typeface="Century Gothic"/>
                <a:ea typeface="Century Gothic"/>
                <a:cs typeface="Century Gothic"/>
                <a:sym typeface="Century Gothic"/>
              </a:rPr>
            </a:br>
            <a:r>
              <a:rPr lang="en-US" sz="700" b="1" i="0" u="none" strike="noStrike" cap="none" dirty="0">
                <a:solidFill>
                  <a:srgbClr val="FFFFFF"/>
                </a:solidFill>
                <a:latin typeface="Century Gothic"/>
                <a:ea typeface="Century Gothic"/>
                <a:cs typeface="Century Gothic"/>
                <a:sym typeface="Century Gothic"/>
              </a:rPr>
              <a:t>End User </a:t>
            </a:r>
            <a:r>
              <a:rPr lang="en-US" sz="700" b="1" dirty="0">
                <a:solidFill>
                  <a:srgbClr val="FFFFFF"/>
                </a:solidFill>
                <a:latin typeface="Century Gothic"/>
                <a:ea typeface="Century Gothic"/>
                <a:cs typeface="Century Gothic"/>
                <a:sym typeface="Century Gothic"/>
              </a:rPr>
              <a:t>Community</a:t>
            </a:r>
            <a:endParaRPr sz="700" b="1" i="0" u="none" strike="noStrike" cap="none" dirty="0">
              <a:solidFill>
                <a:srgbClr val="FFFFFF"/>
              </a:solidFill>
              <a:latin typeface="Century Gothic"/>
              <a:ea typeface="Century Gothic"/>
              <a:cs typeface="Century Gothic"/>
              <a:sym typeface="Century Gothic"/>
            </a:endParaRPr>
          </a:p>
        </p:txBody>
      </p:sp>
      <p:sp>
        <p:nvSpPr>
          <p:cNvPr id="303" name="Google Shape;303;p25"/>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ko-KR" altLang="en-US" sz="1400" b="0" i="0" u="none" strike="noStrike" cap="none" dirty="0">
                <a:solidFill>
                  <a:srgbClr val="000000"/>
                </a:solidFill>
                <a:latin typeface="Century Gothic"/>
                <a:ea typeface="Century Gothic"/>
                <a:cs typeface="Century Gothic"/>
                <a:sym typeface="Century Gothic"/>
              </a:rPr>
              <a:t>주로 </a:t>
            </a:r>
            <a:r>
              <a:rPr lang="ko-KR" altLang="en-US" sz="1400" b="0" i="0" u="none" strike="noStrike" cap="none" dirty="0" err="1">
                <a:solidFill>
                  <a:srgbClr val="000000"/>
                </a:solidFill>
                <a:latin typeface="Century Gothic"/>
                <a:ea typeface="Century Gothic"/>
                <a:cs typeface="Century Gothic"/>
                <a:sym typeface="Century Gothic"/>
              </a:rPr>
              <a:t>벤더사</a:t>
            </a:r>
            <a:r>
              <a:rPr lang="ko-KR" altLang="en-US" sz="1400" b="0" i="0" u="none" strike="noStrike" cap="none" dirty="0">
                <a:solidFill>
                  <a:srgbClr val="000000"/>
                </a:solidFill>
                <a:latin typeface="Century Gothic"/>
                <a:ea typeface="Century Gothic"/>
                <a:cs typeface="Century Gothic"/>
                <a:sym typeface="Century Gothic"/>
              </a:rPr>
              <a:t> </a:t>
            </a:r>
            <a:r>
              <a:rPr lang="en-US" altLang="ko-KR" sz="1400" b="0" i="0" u="none" strike="noStrike" cap="none" dirty="0">
                <a:solidFill>
                  <a:srgbClr val="000000"/>
                </a:solidFill>
                <a:latin typeface="Century Gothic"/>
                <a:ea typeface="Century Gothic"/>
                <a:cs typeface="Century Gothic"/>
                <a:sym typeface="Century Gothic"/>
              </a:rPr>
              <a:t>(</a:t>
            </a:r>
            <a:r>
              <a:rPr lang="ko-KR" altLang="en-US" sz="1400" b="0" i="0" u="none" strike="noStrike" cap="none" dirty="0">
                <a:solidFill>
                  <a:srgbClr val="000000"/>
                </a:solidFill>
                <a:latin typeface="Century Gothic"/>
                <a:ea typeface="Century Gothic"/>
                <a:cs typeface="Century Gothic"/>
                <a:sym typeface="Century Gothic"/>
              </a:rPr>
              <a:t>참여</a:t>
            </a:r>
            <a:r>
              <a:rPr lang="en-US" altLang="ko-KR" sz="1400" b="0" i="0" u="none" strike="noStrike" cap="none" dirty="0">
                <a:solidFill>
                  <a:srgbClr val="000000"/>
                </a:solidFill>
                <a:latin typeface="Century Gothic"/>
                <a:ea typeface="Century Gothic"/>
                <a:cs typeface="Century Gothic"/>
                <a:sym typeface="Century Gothic"/>
              </a:rPr>
              <a:t>)</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ko-KR" altLang="en-US" sz="1400" b="0" i="0" u="none" strike="noStrike" cap="none" dirty="0">
                <a:solidFill>
                  <a:srgbClr val="000000"/>
                </a:solidFill>
                <a:latin typeface="Century Gothic"/>
                <a:ea typeface="Century Gothic"/>
                <a:cs typeface="Century Gothic"/>
                <a:sym typeface="Century Gothic"/>
              </a:rPr>
              <a:t>조직에 자금 지원</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ko-KR" altLang="en-US" sz="1400" b="0" i="0" u="none" strike="noStrike" cap="none" dirty="0">
                <a:solidFill>
                  <a:srgbClr val="000000"/>
                </a:solidFill>
                <a:latin typeface="Century Gothic"/>
                <a:ea typeface="Century Gothic"/>
                <a:cs typeface="Century Gothic"/>
                <a:sym typeface="Century Gothic"/>
              </a:rPr>
              <a:t>마케팅 및 전략적 방향</a:t>
            </a:r>
            <a:endParaRPr sz="1400" b="0" i="0" u="none" strike="noStrike" cap="none" dirty="0">
              <a:solidFill>
                <a:srgbClr val="000000"/>
              </a:solidFill>
              <a:latin typeface="Century Gothic"/>
              <a:ea typeface="Century Gothic"/>
              <a:cs typeface="Century Gothic"/>
              <a:sym typeface="Century Gothic"/>
            </a:endParaRPr>
          </a:p>
        </p:txBody>
      </p:sp>
      <p:sp>
        <p:nvSpPr>
          <p:cNvPr id="304" name="Google Shape;304;p25"/>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dirty="0">
                <a:latin typeface="Century Gothic"/>
                <a:ea typeface="Century Gothic"/>
                <a:cs typeface="Century Gothic"/>
                <a:sym typeface="Century Gothic"/>
              </a:rPr>
              <a:t>11</a:t>
            </a:r>
            <a:r>
              <a:rPr lang="ko-KR" altLang="en-US" dirty="0">
                <a:latin typeface="Century Gothic"/>
                <a:ea typeface="Century Gothic"/>
                <a:cs typeface="Century Gothic"/>
                <a:sym typeface="Century Gothic"/>
              </a:rPr>
              <a:t>명의 최고 기술 </a:t>
            </a:r>
            <a:r>
              <a:rPr lang="ko-KR" altLang="en-US" dirty="0" err="1">
                <a:latin typeface="Century Gothic"/>
                <a:ea typeface="Century Gothic"/>
                <a:cs typeface="Century Gothic"/>
                <a:sym typeface="Century Gothic"/>
              </a:rPr>
              <a:t>아키텍트</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ko-KR" altLang="en-US" sz="1400" b="0" i="0" u="none" strike="noStrike" cap="none" dirty="0">
                <a:solidFill>
                  <a:srgbClr val="000000"/>
                </a:solidFill>
                <a:latin typeface="Century Gothic"/>
                <a:ea typeface="Century Gothic"/>
                <a:cs typeface="Century Gothic"/>
                <a:sym typeface="Century Gothic"/>
              </a:rPr>
              <a:t>새 프로젝트 승인</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ko-KR" altLang="en-US" dirty="0">
                <a:solidFill>
                  <a:srgbClr val="000000"/>
                </a:solidFill>
                <a:latin typeface="Century Gothic"/>
                <a:ea typeface="Century Gothic"/>
                <a:cs typeface="Century Gothic"/>
                <a:sym typeface="Century Gothic"/>
              </a:rPr>
              <a:t>프로젝트 리소스 역할을 수행</a:t>
            </a:r>
            <a:endParaRPr sz="1400" b="0" i="0" u="none" strike="noStrike" cap="none" dirty="0">
              <a:solidFill>
                <a:srgbClr val="000000"/>
              </a:solidFill>
              <a:latin typeface="Century Gothic"/>
              <a:ea typeface="Century Gothic"/>
              <a:cs typeface="Century Gothic"/>
              <a:sym typeface="Century Gothic"/>
            </a:endParaRPr>
          </a:p>
        </p:txBody>
      </p:sp>
      <p:sp>
        <p:nvSpPr>
          <p:cNvPr id="305" name="Google Shape;305;p25"/>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ko-KR" altLang="en-US" sz="1400" b="0" i="0" u="none" strike="noStrike" cap="none" dirty="0">
                <a:solidFill>
                  <a:srgbClr val="000000"/>
                </a:solidFill>
                <a:latin typeface="Century Gothic"/>
                <a:ea typeface="Century Gothic"/>
                <a:cs typeface="Century Gothic"/>
                <a:sym typeface="Century Gothic"/>
              </a:rPr>
              <a:t>해당 기술에 대한 실제 최종 사용자</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ko-KR" altLang="en-US" sz="1400" b="0" i="0" u="none" strike="noStrike" cap="none" dirty="0">
                <a:solidFill>
                  <a:srgbClr val="000000"/>
                </a:solidFill>
                <a:latin typeface="Century Gothic"/>
                <a:ea typeface="Century Gothic"/>
                <a:cs typeface="Century Gothic"/>
                <a:sym typeface="Century Gothic"/>
              </a:rPr>
              <a:t>요구 사항을 다시 전달</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dirty="0">
                <a:latin typeface="Century Gothic"/>
                <a:ea typeface="Century Gothic"/>
                <a:cs typeface="Century Gothic"/>
                <a:sym typeface="Century Gothic"/>
              </a:rPr>
              <a:t>+ </a:t>
            </a:r>
            <a:r>
              <a:rPr lang="ko-KR" altLang="en-US" dirty="0">
                <a:latin typeface="Century Gothic"/>
                <a:ea typeface="Century Gothic"/>
                <a:cs typeface="Century Gothic"/>
                <a:sym typeface="Century Gothic"/>
              </a:rPr>
              <a:t>좋은 </a:t>
            </a:r>
            <a:r>
              <a:rPr lang="en-US" altLang="ko-KR" dirty="0">
                <a:latin typeface="Century Gothic"/>
                <a:ea typeface="Century Gothic"/>
                <a:cs typeface="Century Gothic"/>
                <a:sym typeface="Century Gothic"/>
              </a:rPr>
              <a:t>&amp; </a:t>
            </a:r>
            <a:r>
              <a:rPr lang="ko-KR" altLang="en-US" dirty="0">
                <a:latin typeface="Century Gothic"/>
                <a:ea typeface="Century Gothic"/>
                <a:cs typeface="Century Gothic"/>
                <a:sym typeface="Century Gothic"/>
              </a:rPr>
              <a:t>그렇지 않은 경험 공유</a:t>
            </a:r>
            <a:endParaRPr sz="1400" b="0" i="0" u="none" strike="noStrike" cap="none" dirty="0">
              <a:solidFill>
                <a:srgbClr val="000000"/>
              </a:solidFill>
              <a:latin typeface="Century Gothic"/>
              <a:ea typeface="Century Gothic"/>
              <a:cs typeface="Century Gothic"/>
              <a:sym typeface="Century Gothic"/>
            </a:endParaRPr>
          </a:p>
        </p:txBody>
      </p:sp>
      <p:sp>
        <p:nvSpPr>
          <p:cNvPr id="306" name="Google Shape;306;p25"/>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ko-KR" altLang="en-US" b="1" dirty="0">
                <a:solidFill>
                  <a:srgbClr val="FFFFFF"/>
                </a:solidFill>
                <a:latin typeface="Century Gothic"/>
                <a:ea typeface="Century Gothic"/>
                <a:cs typeface="Century Gothic"/>
                <a:sym typeface="Century Gothic"/>
              </a:rPr>
              <a:t>마케팅 위원회 </a:t>
            </a:r>
            <a:endParaRPr lang="en-US" altLang="ko-KR"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en-US" sz="700" b="1" dirty="0">
                <a:solidFill>
                  <a:srgbClr val="FFFFFF"/>
                </a:solidFill>
                <a:latin typeface="Century Gothic"/>
                <a:ea typeface="Century Gothic"/>
                <a:cs typeface="Century Gothic"/>
                <a:sym typeface="Century Gothic"/>
              </a:rPr>
              <a:t>Marketing Committee</a:t>
            </a:r>
            <a:endParaRPr sz="700" b="1" i="0" u="none" strike="noStrike" cap="none" dirty="0">
              <a:solidFill>
                <a:srgbClr val="FFFFFF"/>
              </a:solidFill>
              <a:latin typeface="Century Gothic"/>
              <a:ea typeface="Century Gothic"/>
              <a:cs typeface="Century Gothic"/>
              <a:sym typeface="Century Gothic"/>
            </a:endParaRPr>
          </a:p>
        </p:txBody>
      </p:sp>
      <p:sp>
        <p:nvSpPr>
          <p:cNvPr id="307" name="Google Shape;307;p25"/>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ko-KR" altLang="en-US" b="1" dirty="0">
                <a:solidFill>
                  <a:srgbClr val="FFFFFF"/>
                </a:solidFill>
                <a:latin typeface="Century Gothic"/>
                <a:ea typeface="Century Gothic"/>
                <a:cs typeface="Century Gothic"/>
                <a:sym typeface="Century Gothic"/>
              </a:rPr>
              <a:t>기술 자문 그룹 </a:t>
            </a:r>
            <a:endParaRPr lang="en-US" altLang="ko-KR"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en-US" sz="700" b="1" dirty="0">
                <a:solidFill>
                  <a:srgbClr val="FFFFFF"/>
                </a:solidFill>
                <a:latin typeface="Century Gothic"/>
                <a:ea typeface="Century Gothic"/>
                <a:cs typeface="Century Gothic"/>
                <a:sym typeface="Century Gothic"/>
              </a:rPr>
              <a:t>Technical Advisory Groups</a:t>
            </a:r>
            <a:endParaRPr sz="700" b="1" dirty="0">
              <a:solidFill>
                <a:srgbClr val="FFFFFF"/>
              </a:solidFill>
              <a:latin typeface="Century Gothic"/>
              <a:ea typeface="Century Gothic"/>
              <a:cs typeface="Century Gothic"/>
              <a:sym typeface="Century Gothic"/>
            </a:endParaRPr>
          </a:p>
        </p:txBody>
      </p:sp>
      <p:sp>
        <p:nvSpPr>
          <p:cNvPr id="308" name="Google Shape;308;p25"/>
          <p:cNvSpPr/>
          <p:nvPr/>
        </p:nvSpPr>
        <p:spPr>
          <a:xfrm>
            <a:off x="5439925" y="2920475"/>
            <a:ext cx="1739100" cy="897000"/>
          </a:xfrm>
          <a:prstGeom prst="ellipse">
            <a:avLst/>
          </a:prstGeom>
          <a:solidFill>
            <a:srgbClr val="FF990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Arial"/>
              <a:buNone/>
            </a:pPr>
            <a:r>
              <a:rPr lang="ko-KR" altLang="en-US" b="1" dirty="0">
                <a:solidFill>
                  <a:srgbClr val="FFFFFF"/>
                </a:solidFill>
                <a:latin typeface="Century Gothic"/>
                <a:ea typeface="Century Gothic"/>
                <a:cs typeface="Century Gothic"/>
                <a:sym typeface="Century Gothic"/>
              </a:rPr>
              <a:t>최종 사용자 </a:t>
            </a:r>
            <a:r>
              <a:rPr lang="en-US" altLang="ko-KR" b="1" dirty="0">
                <a:solidFill>
                  <a:srgbClr val="FFFFFF"/>
                </a:solidFill>
                <a:latin typeface="Century Gothic"/>
                <a:ea typeface="Century Gothic"/>
                <a:cs typeface="Century Gothic"/>
                <a:sym typeface="Century Gothic"/>
              </a:rPr>
              <a:t>SIG </a:t>
            </a:r>
            <a:r>
              <a:rPr lang="ko-KR" altLang="en-US" b="1" dirty="0">
                <a:solidFill>
                  <a:srgbClr val="FFFFFF"/>
                </a:solidFill>
                <a:latin typeface="Century Gothic"/>
                <a:ea typeface="Century Gothic"/>
                <a:cs typeface="Century Gothic"/>
                <a:sym typeface="Century Gothic"/>
              </a:rPr>
              <a:t>및 사용자 그룹 </a:t>
            </a:r>
            <a:endParaRPr lang="en-US" sz="700"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en-US" sz="700" b="1" dirty="0">
                <a:solidFill>
                  <a:srgbClr val="FFFFFF"/>
                </a:solidFill>
                <a:latin typeface="Century Gothic"/>
                <a:ea typeface="Century Gothic"/>
                <a:cs typeface="Century Gothic"/>
                <a:sym typeface="Century Gothic"/>
              </a:rPr>
              <a:t>End User SIGs and User Groups</a:t>
            </a:r>
            <a:endParaRPr sz="700" b="1" i="0" u="none" strike="noStrike" cap="none" dirty="0">
              <a:solidFill>
                <a:srgbClr val="FFFFFF"/>
              </a:solidFill>
              <a:latin typeface="Century Gothic"/>
              <a:ea typeface="Century Gothic"/>
              <a:cs typeface="Century Gothic"/>
              <a:sym typeface="Century Gothic"/>
            </a:endParaRPr>
          </a:p>
        </p:txBody>
      </p:sp>
      <p:sp>
        <p:nvSpPr>
          <p:cNvPr id="309" name="Google Shape;309;p2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ko-KR" altLang="en-US" dirty="0"/>
              <a:t>구조</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300" dirty="0"/>
              <a:t>CNCF</a:t>
            </a:r>
            <a:r>
              <a:rPr lang="ko-KR" altLang="en-US" sz="2300" dirty="0"/>
              <a:t>는 최종 사용자가 주도하는 오픈 소스입니다 </a:t>
            </a:r>
            <a:r>
              <a:rPr lang="en-US" sz="2300" dirty="0"/>
              <a:t>- 150+ </a:t>
            </a:r>
            <a:r>
              <a:rPr lang="ko-KR" altLang="en-US" sz="2300" dirty="0"/>
              <a:t>업체</a:t>
            </a:r>
            <a:endParaRPr sz="2300" b="0" i="0" u="none" strike="noStrike" cap="none" dirty="0">
              <a:solidFill>
                <a:srgbClr val="FFFFFF"/>
              </a:solidFill>
              <a:latin typeface="Helvetica Neue"/>
              <a:ea typeface="Helvetica Neue"/>
              <a:cs typeface="Helvetica Neue"/>
              <a:sym typeface="Helvetica Neue"/>
            </a:endParaRPr>
          </a:p>
        </p:txBody>
      </p:sp>
      <p:sp>
        <p:nvSpPr>
          <p:cNvPr id="315" name="Google Shape;315;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ko-KR" altLang="en-US" sz="1100" i="1" dirty="0"/>
              <a:t>및 </a:t>
            </a:r>
            <a:r>
              <a:rPr lang="en-US" sz="1100" i="1" dirty="0"/>
              <a:t>17 </a:t>
            </a:r>
            <a:r>
              <a:rPr lang="ko-KR" altLang="en-US" sz="1100" i="1" dirty="0"/>
              <a:t>개 비공개 회사 참여</a:t>
            </a:r>
            <a:endParaRPr sz="1100" i="1" dirty="0"/>
          </a:p>
        </p:txBody>
      </p:sp>
      <p:pic>
        <p:nvPicPr>
          <p:cNvPr id="316" name="Google Shape;316;p26">
            <a:hlinkClick r:id="rId3"/>
          </p:cNvPr>
          <p:cNvPicPr preferRelativeResize="0"/>
          <p:nvPr/>
        </p:nvPicPr>
        <p:blipFill>
          <a:blip r:embed="rId4">
            <a:alphaModFix/>
          </a:blip>
          <a:stretch>
            <a:fillRect/>
          </a:stretch>
        </p:blipFill>
        <p:spPr>
          <a:xfrm>
            <a:off x="28350" y="916902"/>
            <a:ext cx="9040899" cy="3788250"/>
          </a:xfrm>
          <a:prstGeom prst="rect">
            <a:avLst/>
          </a:prstGeom>
          <a:noFill/>
          <a:ln>
            <a:noFill/>
          </a:ln>
        </p:spPr>
      </p:pic>
      <p:sp>
        <p:nvSpPr>
          <p:cNvPr id="317" name="Google Shape;317;p26"/>
          <p:cNvSpPr txBox="1"/>
          <p:nvPr/>
        </p:nvSpPr>
        <p:spPr>
          <a:xfrm>
            <a:off x="3448875" y="4370800"/>
            <a:ext cx="5542800" cy="400079"/>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ko-KR" altLang="en-US" u="sng" dirty="0">
                <a:solidFill>
                  <a:schemeClr val="hlink"/>
                </a:solidFill>
                <a:latin typeface="Century Gothic"/>
                <a:ea typeface="Century Gothic"/>
                <a:cs typeface="Century Gothic"/>
                <a:sym typeface="Century Gothic"/>
                <a:hlinkClick r:id="rId5"/>
              </a:rPr>
              <a:t>모든 최종 사용자 회원을 구성원 </a:t>
            </a:r>
            <a:r>
              <a:rPr lang="ko-KR" altLang="en-US" u="sng" dirty="0" err="1">
                <a:solidFill>
                  <a:schemeClr val="hlink"/>
                </a:solidFill>
                <a:latin typeface="Century Gothic"/>
                <a:ea typeface="Century Gothic"/>
                <a:cs typeface="Century Gothic"/>
                <a:sym typeface="Century Gothic"/>
                <a:hlinkClick r:id="rId5"/>
              </a:rPr>
              <a:t>랜드스케이프에서</a:t>
            </a:r>
            <a:r>
              <a:rPr lang="ko-KR" altLang="en-US" u="sng" dirty="0">
                <a:solidFill>
                  <a:schemeClr val="hlink"/>
                </a:solidFill>
                <a:latin typeface="Century Gothic"/>
                <a:ea typeface="Century Gothic"/>
                <a:cs typeface="Century Gothic"/>
                <a:sym typeface="Century Gothic"/>
                <a:hlinkClick r:id="rId5"/>
              </a:rPr>
              <a:t> 살펴보세요</a:t>
            </a:r>
            <a:r>
              <a:rPr lang="en-US" u="sng" dirty="0">
                <a:solidFill>
                  <a:schemeClr val="hlink"/>
                </a:solidFill>
                <a:latin typeface="Century Gothic"/>
                <a:ea typeface="Century Gothic"/>
                <a:cs typeface="Century Gothic"/>
                <a:sym typeface="Century Gothic"/>
                <a:hlinkClick r:id="rId5"/>
              </a:rPr>
              <a:t>! </a:t>
            </a:r>
            <a:endParaRPr dirty="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21059</TotalTime>
  <Words>3969</Words>
  <Application>Microsoft Office PowerPoint</Application>
  <PresentationFormat>On-screen Show (16:9)</PresentationFormat>
  <Paragraphs>467</Paragraphs>
  <Slides>49</Slides>
  <Notes>49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49</vt:i4>
      </vt:variant>
    </vt:vector>
  </HeadingPairs>
  <TitlesOfParts>
    <vt:vector size="55" baseType="lpstr">
      <vt:lpstr>Century Gothic</vt:lpstr>
      <vt:lpstr>Arial</vt:lpstr>
      <vt:lpstr>Helvetica Neue</vt:lpstr>
      <vt:lpstr>Calibri</vt:lpstr>
      <vt:lpstr>CNCF 2019</vt:lpstr>
      <vt:lpstr>CNCF 2019</vt:lpstr>
      <vt:lpstr>CNCF 개요</vt:lpstr>
      <vt:lpstr>목차</vt:lpstr>
      <vt:lpstr>CNCF 소개</vt:lpstr>
      <vt:lpstr>CNCF는 리눅스 재단(Linux Foundation) 일부분입니다</vt:lpstr>
      <vt:lpstr>클라우드 네이티브 컴퓨팅 재단 Cloud Native Computing Foundation</vt:lpstr>
      <vt:lpstr>클라우드 네이티브 컴퓨팅 재단 Cloud Native Computing Foundation</vt:lpstr>
      <vt:lpstr>CNCF 프로젝트 성숙도</vt:lpstr>
      <vt:lpstr>CNCF 구조</vt:lpstr>
      <vt:lpstr>CNCF는 최종 사용자가 주도하는 오픈 소스입니다 - 150+ 업체</vt:lpstr>
      <vt:lpstr>PowerPoint Presentation</vt:lpstr>
      <vt:lpstr>그리고 혁신적인 스타트업 - 630+ 회원</vt:lpstr>
      <vt:lpstr>CNCF 에코시스템 지원</vt:lpstr>
      <vt:lpstr>CNCF 클라우드 네이티브 정의 v1.0</vt:lpstr>
      <vt:lpstr>조직에서 클라우드 네이티브를 채택하는 이유</vt:lpstr>
      <vt:lpstr>쿠버네티스 검색 건수</vt:lpstr>
      <vt:lpstr>상위 30가지 빠른 오픈 소스 프로젝트 속도</vt:lpstr>
      <vt:lpstr>지금 확인하세요 https://l.cncf.io </vt:lpstr>
      <vt:lpstr>PowerPoint Presentation</vt:lpstr>
      <vt:lpstr>PowerPoint Presentation</vt:lpstr>
      <vt:lpstr>CNCF 최종 사용자 기술 레이더</vt:lpstr>
      <vt:lpstr>PowerPoint Presentation</vt:lpstr>
      <vt:lpstr>PowerPoint Presentation</vt:lpstr>
      <vt:lpstr>인증(자격증), 교육, &amp; 파트너</vt:lpstr>
      <vt:lpstr>PowerPoint Presentation</vt:lpstr>
      <vt:lpstr>쿠버네티스 공인 서비스 제공업체 Kubernetes Certified Service Provider (KSCP)</vt:lpstr>
      <vt:lpstr>220개 이상의 쿠버네티스 공인 서비스 제공업체</vt:lpstr>
      <vt:lpstr>쿠버네티스 교육 파트너 Kubernetes Training Partners (KTP)</vt:lpstr>
      <vt:lpstr>50개 이상의 쿠버네티스 교육 파트너 (KTP)</vt:lpstr>
      <vt:lpstr>공인 쿠버네티스 적합성 Certified Kubernetes Conformance</vt:lpstr>
      <vt:lpstr>100개 이상의 공인 쿠버네티스 적합성 파트너</vt:lpstr>
      <vt:lpstr>CNCF 멤버십 혜택</vt:lpstr>
      <vt:lpstr>멤버십 혜택  </vt:lpstr>
      <vt:lpstr>마케팅 확대 및 브랜드 인지도</vt:lpstr>
      <vt:lpstr>커뮤니티 참여</vt:lpstr>
      <vt:lpstr>리더십 사고</vt:lpstr>
      <vt:lpstr>CNCF 및 LF 통합 연회비 CNCF and LF Combined Annual Dues</vt:lpstr>
      <vt:lpstr>실버 멤버십 Silver Membership</vt:lpstr>
      <vt:lpstr>골드 멤버십 Gold Membership</vt:lpstr>
      <vt:lpstr>플래티넘 멤버십 Platinum Membership</vt:lpstr>
      <vt:lpstr>교육기관 및 비영리 Academic and Nonprofit</vt:lpstr>
      <vt:lpstr>혜택 한 눈에 보기</vt:lpstr>
      <vt:lpstr>CNCF 최종 사용자 커뮤니티 가입하기</vt:lpstr>
      <vt:lpstr>최종 사용자 커뮤니티</vt:lpstr>
      <vt:lpstr>PowerPoint Presentation</vt:lpstr>
      <vt:lpstr>추천 프로그램</vt:lpstr>
      <vt:lpstr>CNCF 가입은 쉽습니다!</vt:lpstr>
      <vt:lpstr>부록</vt:lpstr>
      <vt:lpstr>CNCF에 여러분의 프로젝트를 호스팅해야 하는 이유</vt:lpstr>
      <vt:lpstr>가상화에서 “클라우드 네이티브”까지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개요</dc:title>
  <cp:lastModifiedBy>Choi Ian Y.</cp:lastModifiedBy>
  <cp:revision>10</cp:revision>
  <dcterms:modified xsi:type="dcterms:W3CDTF">2022-03-01T05:02:47Z</dcterms:modified>
</cp:coreProperties>
</file>